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1"/>
  </p:sldMasterIdLst>
  <p:notesMasterIdLst>
    <p:notesMasterId r:id="rId3"/>
  </p:notesMasterIdLst>
  <p:sldIdLst>
    <p:sldId id="278" r:id="rId2"/>
  </p:sldIdLst>
  <p:sldSz cx="9144000" cy="5715000" type="screen16x10"/>
  <p:notesSz cx="6858000" cy="9144000"/>
  <p:defaultTextStyle>
    <a:defPPr>
      <a:defRPr lang="ja-JP"/>
    </a:defPPr>
    <a:lvl1pPr marL="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B8DD"/>
    <a:srgbClr val="4350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間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中間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中間 4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5BE263C-DBD7-4A20-BB59-AAB30ACAA65A}" styleName="中間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淡色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8A107856-5554-42FB-B03E-39F5DBC370BA}" styleName="中間 4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A488322-F2BA-4B5B-9748-0D474271808F}" styleName="中間 3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4C1A8A3-306A-4EB7-A6B1-4F7E0EB9C5D6}" styleName="中間 3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9631B5-78F2-41C9-869B-9F39066F8104}" styleName="中間スタイル 3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969"/>
    <p:restoredTop sz="95673"/>
  </p:normalViewPr>
  <p:slideViewPr>
    <p:cSldViewPr snapToGrid="0" snapToObjects="1">
      <p:cViewPr>
        <p:scale>
          <a:sx n="100" d="100"/>
          <a:sy n="100" d="100"/>
        </p:scale>
        <p:origin x="552" y="44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24CDC7-CC22-9E48-A045-F68BA76C7F2C}" type="datetimeFigureOut">
              <a:t>2023/9/12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0438" y="1143000"/>
            <a:ext cx="49371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D32462-C1D7-504A-8280-B7C3B6E6BB75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633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181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36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914364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 userDrawn="1"/>
        </p:nvSpPr>
        <p:spPr>
          <a:xfrm>
            <a:off x="0" y="5375868"/>
            <a:ext cx="9144000" cy="351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1676" y="2279748"/>
            <a:ext cx="5143300" cy="391742"/>
          </a:xfrm>
        </p:spPr>
        <p:txBody>
          <a:bodyPr/>
          <a:lstStyle>
            <a:lvl1pPr marL="0" indent="0" algn="l">
              <a:buNone/>
              <a:defRPr sz="1800" b="0" i="0">
                <a:latin typeface="ヒラギノ角ゴ ProN W3"/>
                <a:ea typeface="ヒラギノ角ゴ ProN W3"/>
                <a:cs typeface="ヒラギノ角ゴ ProN W3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 dirty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5045115"/>
            <a:ext cx="2057400" cy="277331"/>
          </a:xfrm>
        </p:spPr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5305478" y="79701"/>
            <a:ext cx="3672072" cy="5635299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平行四辺形 10"/>
          <p:cNvSpPr/>
          <p:nvPr userDrawn="1"/>
        </p:nvSpPr>
        <p:spPr>
          <a:xfrm>
            <a:off x="3933662" y="1680505"/>
            <a:ext cx="2629837" cy="4035847"/>
          </a:xfrm>
          <a:prstGeom prst="parallelogram">
            <a:avLst>
              <a:gd name="adj" fmla="val 57045"/>
            </a:avLst>
          </a:prstGeom>
          <a:solidFill>
            <a:schemeClr val="accent3">
              <a:alpha val="53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3" name="図形グループ 32"/>
          <p:cNvGrpSpPr/>
          <p:nvPr userDrawn="1"/>
        </p:nvGrpSpPr>
        <p:grpSpPr>
          <a:xfrm>
            <a:off x="6360176" y="3293548"/>
            <a:ext cx="1984552" cy="2088000"/>
            <a:chOff x="6360176" y="3239504"/>
            <a:chExt cx="1984552" cy="2088000"/>
          </a:xfrm>
        </p:grpSpPr>
        <p:sp>
          <p:nvSpPr>
            <p:cNvPr id="12" name="正方形/長方形 11"/>
            <p:cNvSpPr/>
            <p:nvPr userDrawn="1"/>
          </p:nvSpPr>
          <p:spPr>
            <a:xfrm>
              <a:off x="8056728" y="3239504"/>
              <a:ext cx="288000" cy="2088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正方形/長方形 12"/>
            <p:cNvSpPr/>
            <p:nvPr userDrawn="1"/>
          </p:nvSpPr>
          <p:spPr>
            <a:xfrm>
              <a:off x="7517902" y="3719830"/>
              <a:ext cx="256584" cy="160261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正方形/長方形 13"/>
            <p:cNvSpPr/>
            <p:nvPr userDrawn="1"/>
          </p:nvSpPr>
          <p:spPr>
            <a:xfrm>
              <a:off x="6939039" y="4058912"/>
              <a:ext cx="256584" cy="12635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正方形/長方形 14"/>
            <p:cNvSpPr/>
            <p:nvPr userDrawn="1"/>
          </p:nvSpPr>
          <p:spPr>
            <a:xfrm>
              <a:off x="6360176" y="4534944"/>
              <a:ext cx="256584" cy="78750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2" name="図形グループ 31"/>
          <p:cNvGrpSpPr/>
          <p:nvPr userDrawn="1"/>
        </p:nvGrpSpPr>
        <p:grpSpPr>
          <a:xfrm>
            <a:off x="5132673" y="2418320"/>
            <a:ext cx="2580093" cy="1347572"/>
            <a:chOff x="5353847" y="7429551"/>
            <a:chExt cx="2580093" cy="1347572"/>
          </a:xfrm>
        </p:grpSpPr>
        <p:sp>
          <p:nvSpPr>
            <p:cNvPr id="24" name="正方形/長方形 23"/>
            <p:cNvSpPr/>
            <p:nvPr userDrawn="1"/>
          </p:nvSpPr>
          <p:spPr>
            <a:xfrm rot="19056294">
              <a:off x="5353847" y="8278475"/>
              <a:ext cx="971999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5" name="正方形/長方形 24"/>
            <p:cNvSpPr/>
            <p:nvPr userDrawn="1"/>
          </p:nvSpPr>
          <p:spPr>
            <a:xfrm rot="1277100">
              <a:off x="6174696" y="8058007"/>
              <a:ext cx="827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正方形/長方形 25"/>
            <p:cNvSpPr/>
            <p:nvPr userDrawn="1"/>
          </p:nvSpPr>
          <p:spPr>
            <a:xfrm rot="19128592">
              <a:off x="6912911" y="7869384"/>
              <a:ext cx="935998" cy="1032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円/楕円 26"/>
            <p:cNvSpPr/>
            <p:nvPr userDrawn="1"/>
          </p:nvSpPr>
          <p:spPr>
            <a:xfrm>
              <a:off x="5359526" y="850953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円/楕円 27"/>
            <p:cNvSpPr/>
            <p:nvPr userDrawn="1"/>
          </p:nvSpPr>
          <p:spPr>
            <a:xfrm>
              <a:off x="6092583" y="7844829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円/楕円 28"/>
            <p:cNvSpPr/>
            <p:nvPr userDrawn="1"/>
          </p:nvSpPr>
          <p:spPr>
            <a:xfrm>
              <a:off x="6843729" y="8113240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円/楕円 29"/>
            <p:cNvSpPr/>
            <p:nvPr userDrawn="1"/>
          </p:nvSpPr>
          <p:spPr>
            <a:xfrm>
              <a:off x="7666347" y="7429551"/>
              <a:ext cx="267593" cy="267593"/>
            </a:xfrm>
            <a:prstGeom prst="ellipse">
              <a:avLst/>
            </a:prstGeom>
            <a:solidFill>
              <a:schemeClr val="accent2"/>
            </a:solidFill>
            <a:ln w="38100" cmpd="sng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29433" y="2706768"/>
            <a:ext cx="5536016" cy="532737"/>
          </a:xfrm>
        </p:spPr>
        <p:txBody>
          <a:bodyPr anchor="b">
            <a:noAutofit/>
          </a:bodyPr>
          <a:lstStyle>
            <a:lvl1pPr algn="l">
              <a:defRPr sz="3000" b="0" i="0">
                <a:solidFill>
                  <a:schemeClr val="accent1"/>
                </a:solidFill>
                <a:latin typeface="ヒラギノ角ゴ ProN W6"/>
                <a:ea typeface="ヒラギノ角ゴ ProN W6"/>
                <a:cs typeface="ヒラギノ角ゴ ProN W6"/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04271"/>
            <a:ext cx="1971675" cy="4843198"/>
          </a:xfrm>
        </p:spPr>
        <p:txBody>
          <a:bodyPr vert="eaVert"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04271"/>
            <a:ext cx="5800725" cy="4843198"/>
          </a:xfrm>
        </p:spPr>
        <p:txBody>
          <a:bodyPr vert="eaVert"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75380"/>
            <a:ext cx="9180000" cy="7199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平行四辺形 7"/>
          <p:cNvSpPr/>
          <p:nvPr userDrawn="1"/>
        </p:nvSpPr>
        <p:spPr>
          <a:xfrm>
            <a:off x="168162" y="76145"/>
            <a:ext cx="972292" cy="1445974"/>
          </a:xfrm>
          <a:prstGeom prst="parallelogram">
            <a:avLst>
              <a:gd name="adj" fmla="val 57045"/>
            </a:avLst>
          </a:prstGeom>
          <a:solidFill>
            <a:schemeClr val="accent3">
              <a:alpha val="44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平行四辺形 8"/>
          <p:cNvSpPr/>
          <p:nvPr userDrawn="1"/>
        </p:nvSpPr>
        <p:spPr>
          <a:xfrm>
            <a:off x="-85341" y="76864"/>
            <a:ext cx="713991" cy="1012845"/>
          </a:xfrm>
          <a:prstGeom prst="parallelogram">
            <a:avLst>
              <a:gd name="adj" fmla="val 57045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2815" y="428143"/>
            <a:ext cx="8118199" cy="303069"/>
          </a:xfrm>
        </p:spPr>
        <p:txBody>
          <a:bodyPr>
            <a:normAutofit/>
          </a:bodyPr>
          <a:lstStyle>
            <a:lvl1pPr>
              <a:defRPr sz="1600">
                <a:solidFill>
                  <a:schemeClr val="accent1"/>
                </a:solidFill>
              </a:defRPr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79043"/>
            <a:ext cx="7886700" cy="3768427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quarter" idx="13" hasCustomPrompt="1"/>
          </p:nvPr>
        </p:nvSpPr>
        <p:spPr>
          <a:xfrm>
            <a:off x="592138" y="744538"/>
            <a:ext cx="8118475" cy="635000"/>
          </a:xfrm>
        </p:spPr>
        <p:txBody>
          <a:bodyPr>
            <a:normAutofit/>
          </a:bodyPr>
          <a:lstStyle>
            <a:lvl1pPr marL="0" indent="0">
              <a:buNone/>
              <a:defRPr sz="1300">
                <a:solidFill>
                  <a:schemeClr val="tx2"/>
                </a:solidFill>
              </a:defRPr>
            </a:lvl1pPr>
          </a:lstStyle>
          <a:p>
            <a:pPr lvl="0"/>
            <a:r>
              <a:rPr kumimoji="1" lang="ja-JP" altLang="en-US" dirty="0"/>
              <a:t>メッセージライン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424782"/>
            <a:ext cx="7886700" cy="2377281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824553"/>
            <a:ext cx="7886700" cy="1250156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521354"/>
            <a:ext cx="3886200" cy="3626115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04271"/>
            <a:ext cx="7886700" cy="1104636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400969"/>
            <a:ext cx="3868340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087563"/>
            <a:ext cx="3868340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400969"/>
            <a:ext cx="3887391" cy="68659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087563"/>
            <a:ext cx="3887391" cy="3070490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822855"/>
            <a:ext cx="4629150" cy="406135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81000"/>
            <a:ext cx="2949178" cy="13335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822855"/>
            <a:ext cx="4629150" cy="4061354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 dirty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714500"/>
            <a:ext cx="2949178" cy="3176323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 dirty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78496-9876-AC43-86AC-F8A04210F300}" type="slidenum"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04271"/>
            <a:ext cx="78867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521354"/>
            <a:ext cx="78867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61D09-EC57-3B44-B671-EBD91D4DEC9A}" type="datetimeFigureOut">
              <a:t>2023/9/12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5296959"/>
            <a:ext cx="30861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5296959"/>
            <a:ext cx="20574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E78496-9876-AC43-86AC-F8A04210F300}" type="slidenum"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1"/>
            <a:ext cx="9180000" cy="749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3412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b="0" i="0" kern="1200">
          <a:solidFill>
            <a:schemeClr val="tx1"/>
          </a:solidFill>
          <a:latin typeface="ヒラギノ角ゴ ProN W6"/>
          <a:ea typeface="ヒラギノ角ゴ ProN W6"/>
          <a:cs typeface="ヒラギノ角ゴ ProN W6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b="0" i="0" kern="1200">
          <a:solidFill>
            <a:schemeClr val="tx1"/>
          </a:solidFill>
          <a:latin typeface="ヒラギノ角ゴ ProN W3"/>
          <a:ea typeface="ヒラギノ角ゴ ProN W3"/>
          <a:cs typeface="ヒラギノ角ゴ ProN W3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C0843AF4-BF06-E144-884D-A23CDE133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825" y="645355"/>
            <a:ext cx="6943242" cy="303069"/>
          </a:xfrm>
        </p:spPr>
        <p:txBody>
          <a:bodyPr>
            <a:noAutofit/>
          </a:bodyPr>
          <a:lstStyle/>
          <a:p>
            <a:r>
              <a:rPr kumimoji="1" lang="en-US" altLang="ja-JP" dirty="0"/>
              <a:t>Table (simple)</a:t>
            </a:r>
            <a:endParaRPr kumimoji="1" lang="ja-JP" altLang="en-US" dirty="0"/>
          </a:p>
        </p:txBody>
      </p:sp>
      <p:graphicFrame>
        <p:nvGraphicFramePr>
          <p:cNvPr id="4" name="表 3" title="table1">
            <a:extLst>
              <a:ext uri="{FF2B5EF4-FFF2-40B4-BE49-F238E27FC236}">
                <a16:creationId xmlns:a16="http://schemas.microsoft.com/office/drawing/2014/main" id="{32010C95-563F-2A44-AEAE-D9BE46D01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937075"/>
              </p:ext>
            </p:extLst>
          </p:nvPr>
        </p:nvGraphicFramePr>
        <p:xfrm>
          <a:off x="704825" y="1213823"/>
          <a:ext cx="6943240" cy="63277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471620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3471620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</a:tblGrid>
              <a:tr h="316386">
                <a:tc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316386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</a:tbl>
          </a:graphicData>
        </a:graphic>
      </p:graphicFrame>
      <p:graphicFrame>
        <p:nvGraphicFramePr>
          <p:cNvPr id="5" name="表 4" title="table2">
            <a:extLst>
              <a:ext uri="{FF2B5EF4-FFF2-40B4-BE49-F238E27FC236}">
                <a16:creationId xmlns:a16="http://schemas.microsoft.com/office/drawing/2014/main" id="{635FC527-7BBE-E04E-9C83-0DFC2910A8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547700"/>
              </p:ext>
            </p:extLst>
          </p:nvPr>
        </p:nvGraphicFramePr>
        <p:xfrm>
          <a:off x="704825" y="3225211"/>
          <a:ext cx="6943240" cy="158193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735810">
                  <a:extLst>
                    <a:ext uri="{9D8B030D-6E8A-4147-A177-3AD203B41FA5}">
                      <a16:colId xmlns:a16="http://schemas.microsoft.com/office/drawing/2014/main" val="1578377874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4174129959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1928994559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4226367944"/>
                    </a:ext>
                  </a:extLst>
                </a:gridCol>
              </a:tblGrid>
              <a:tr h="316386">
                <a:tc gridSpan="3"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b="1" i="0">
                        <a:solidFill>
                          <a:schemeClr val="tx1"/>
                        </a:solidFill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0686920"/>
                  </a:ext>
                </a:extLst>
              </a:tr>
              <a:tr h="316386">
                <a:tc rowSpan="2" gridSpan="2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2055880"/>
                  </a:ext>
                </a:extLst>
              </a:tr>
              <a:tr h="316386">
                <a:tc gridSpan="2"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1762270"/>
                  </a:ext>
                </a:extLst>
              </a:tr>
              <a:tr h="316386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9050829"/>
                  </a:ext>
                </a:extLst>
              </a:tr>
              <a:tr h="316386"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b="0" i="0">
                        <a:latin typeface="Hiragino Kaku Gothic Pro W3" panose="020B0300000000000000" pitchFamily="34" charset="-128"/>
                        <a:ea typeface="Hiragino Kaku Gothic Pro W3" panose="020B0300000000000000" pitchFamily="34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289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824270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ユーザー設定 11">
      <a:dk1>
        <a:srgbClr val="414842"/>
      </a:dk1>
      <a:lt1>
        <a:sysClr val="window" lastClr="FFFFFF"/>
      </a:lt1>
      <a:dk2>
        <a:srgbClr val="28418F"/>
      </a:dk2>
      <a:lt2>
        <a:srgbClr val="FFFFFF"/>
      </a:lt2>
      <a:accent1>
        <a:srgbClr val="2A4598"/>
      </a:accent1>
      <a:accent2>
        <a:srgbClr val="D36178"/>
      </a:accent2>
      <a:accent3>
        <a:srgbClr val="7DB3E6"/>
      </a:accent3>
      <a:accent4>
        <a:srgbClr val="B7D5EF"/>
      </a:accent4>
      <a:accent5>
        <a:srgbClr val="3A67AE"/>
      </a:accent5>
      <a:accent6>
        <a:srgbClr val="ADBABB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Yu Gothic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Yu Gothic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1027</TotalTime>
  <Words>4</Words>
  <Application>Microsoft Macintosh PowerPoint</Application>
  <PresentationFormat>画面に合わせる (16:10)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Hiragino Kaku Gothic Pro W3</vt:lpstr>
      <vt:lpstr>ヒラギノ角ゴ ProN W3</vt:lpstr>
      <vt:lpstr>ヒラギノ角ゴ ProN W6</vt:lpstr>
      <vt:lpstr>Yu Gothic</vt:lpstr>
      <vt:lpstr>Arial</vt:lpstr>
      <vt:lpstr>Calibri</vt:lpstr>
      <vt:lpstr>ホワイト</vt:lpstr>
      <vt:lpstr>Table (simple)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アクセス解析レポート</dc:title>
  <dc:subject/>
  <dc:creator>喜多慧</dc:creator>
  <cp:keywords/>
  <dc:description/>
  <cp:lastModifiedBy>Shinya Maeyama</cp:lastModifiedBy>
  <cp:revision>161</cp:revision>
  <dcterms:created xsi:type="dcterms:W3CDTF">2016-11-01T13:33:10Z</dcterms:created>
  <dcterms:modified xsi:type="dcterms:W3CDTF">2023-09-12T08:59:57Z</dcterms:modified>
  <cp:category/>
</cp:coreProperties>
</file>