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3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Table (with data bars)</a:t>
            </a:r>
            <a:endParaRPr kumimoji="1" lang="ja-JP" altLang="en-US" dirty="0"/>
          </a:p>
        </p:txBody>
      </p:sp>
      <p:graphicFrame>
        <p:nvGraphicFramePr>
          <p:cNvPr id="4" name="表 3" title="table1">
            <a:extLst>
              <a:ext uri="{FF2B5EF4-FFF2-40B4-BE49-F238E27FC236}">
                <a16:creationId xmlns:a16="http://schemas.microsoft.com/office/drawing/2014/main" id="{32010C95-563F-2A44-AEAE-D9BE46D01DD4}"/>
              </a:ext>
            </a:extLst>
          </p:cNvPr>
          <p:cNvGraphicFramePr>
            <a:graphicFrameLocks noGrp="1"/>
          </p:cNvGraphicFramePr>
          <p:nvPr/>
        </p:nvGraphicFramePr>
        <p:xfrm>
          <a:off x="704823" y="1325332"/>
          <a:ext cx="4259064" cy="731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29532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2129532">
                  <a:extLst>
                    <a:ext uri="{9D8B030D-6E8A-4147-A177-3AD203B41FA5}">
                      <a16:colId xmlns:a16="http://schemas.microsoft.com/office/drawing/2014/main" val="3781170272"/>
                    </a:ext>
                  </a:extLst>
                </a:gridCol>
              </a:tblGrid>
              <a:tr h="151535"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151535"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332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5739421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1024</TotalTime>
  <Words>6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Table (with data bars)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159</cp:revision>
  <dcterms:created xsi:type="dcterms:W3CDTF">2016-11-01T13:33:10Z</dcterms:created>
  <dcterms:modified xsi:type="dcterms:W3CDTF">2021-08-18T09:44:28Z</dcterms:modified>
  <cp:category/>
</cp:coreProperties>
</file>