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8"/>
    <p:restoredTop sz="84418"/>
  </p:normalViewPr>
  <p:slideViewPr>
    <p:cSldViewPr snapToGrid="0" snapToObjects="1">
      <p:cViewPr varScale="1">
        <p:scale>
          <a:sx n="107" d="100"/>
          <a:sy n="107" d="100"/>
        </p:scale>
        <p:origin x="176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0604223"/>
        <c:axId val="61239201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729649" y="60159"/>
            <a:ext cx="33901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Chart label interval</a:t>
            </a:r>
          </a:p>
        </p:txBody>
      </p:sp>
      <p:graphicFrame>
        <p:nvGraphicFramePr>
          <p:cNvPr id="4" name="Chart 3" descr="th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8144054"/>
              </p:ext>
            </p:extLst>
          </p:nvPr>
        </p:nvGraphicFramePr>
        <p:xfrm>
          <a:off x="72190" y="229436"/>
          <a:ext cx="7940841" cy="6123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ular Callout 6">
            <a:extLst>
              <a:ext uri="{FF2B5EF4-FFF2-40B4-BE49-F238E27FC236}">
                <a16:creationId xmlns:a16="http://schemas.microsoft.com/office/drawing/2014/main" id="{98AADBBC-6CC6-D543-8446-EB6A0E427DD8}"/>
              </a:ext>
            </a:extLst>
          </p:cNvPr>
          <p:cNvSpPr/>
          <p:nvPr/>
        </p:nvSpPr>
        <p:spPr>
          <a:xfrm>
            <a:off x="8134597" y="4047743"/>
            <a:ext cx="3985212" cy="2304931"/>
          </a:xfrm>
          <a:prstGeom prst="wedgeRectCallout">
            <a:avLst>
              <a:gd name="adj1" fmla="val -57057"/>
              <a:gd name="adj2" fmla="val 40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Sometimes your axis labels can get too crowded. Skip some labels by using chart options.</a:t>
            </a:r>
          </a:p>
          <a:p>
            <a:endParaRPr lang="en-US" altLang="ja-JP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</a:rPr>
              <a:t>For the X axis (category axis text labels):</a:t>
            </a:r>
            <a:b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ja-JP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    labels_interval</a:t>
            </a:r>
          </a:p>
          <a:p>
            <a: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</a:rPr>
              <a:t>For the X axis (category axis date labels):</a:t>
            </a:r>
            <a:b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ja-JP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    date_labels_major_unit</a:t>
            </a:r>
            <a:b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ja-JP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    date_labels_major_time_unit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For the Y axis (value axis):</a:t>
            </a:r>
            <a:b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    axis1.major_unit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3343</TotalTime>
  <Words>84</Words>
  <Application>Microsoft Macintosh PowerPoint</Application>
  <PresentationFormat>ワイド画面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CJK JP Regular</vt:lpstr>
      <vt:lpstr>Arial</vt:lpstr>
      <vt:lpstr>Calibri</vt:lpstr>
      <vt:lpstr>Calibri Light</vt:lpstr>
      <vt:lpstr>Inconsolata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178</cp:revision>
  <dcterms:created xsi:type="dcterms:W3CDTF">2020-02-20T07:49:28Z</dcterms:created>
  <dcterms:modified xsi:type="dcterms:W3CDTF">2022-11-17T07:32:31Z</dcterms:modified>
</cp:coreProperties>
</file>