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88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48"/>
    <p:restoredTop sz="95673"/>
  </p:normalViewPr>
  <p:slideViewPr>
    <p:cSldViewPr snapToGrid="0" snapToObjects="1">
      <p:cViewPr varScale="1">
        <p:scale>
          <a:sx n="143" d="100"/>
          <a:sy n="143" d="100"/>
        </p:scale>
        <p:origin x="208" y="35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2021/8/18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C0843AF4-BF06-E144-884D-A23CDE133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25" y="645355"/>
            <a:ext cx="6943242" cy="303069"/>
          </a:xfrm>
        </p:spPr>
        <p:txBody>
          <a:bodyPr>
            <a:noAutofit/>
          </a:bodyPr>
          <a:lstStyle/>
          <a:p>
            <a:r>
              <a:rPr kumimoji="1" lang="en-US" altLang="ja-JP" dirty="0"/>
              <a:t>Image</a:t>
            </a:r>
            <a:endParaRPr kumimoji="1" lang="ja-JP" alt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FCF6358-AFDE-2E48-8FB2-520B085ECD87}"/>
              </a:ext>
            </a:extLst>
          </p:cNvPr>
          <p:cNvSpPr/>
          <p:nvPr/>
        </p:nvSpPr>
        <p:spPr>
          <a:xfrm>
            <a:off x="3424410" y="1572934"/>
            <a:ext cx="2295179" cy="3408680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P" dirty="0">
                <a:solidFill>
                  <a:schemeClr val="tx1">
                    <a:lumMod val="50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{image}</a:t>
            </a:r>
          </a:p>
        </p:txBody>
      </p:sp>
    </p:spTree>
    <p:extLst>
      <p:ext uri="{BB962C8B-B14F-4D97-AF65-F5344CB8AC3E}">
        <p14:creationId xmlns:p14="http://schemas.microsoft.com/office/powerpoint/2010/main" val="1052685537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1024</TotalTime>
  <Words>4</Words>
  <Application>Microsoft Macintosh PowerPoint</Application>
  <PresentationFormat>画面に合わせる (16:10)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Hiragino Kaku Gothic Pro W3</vt:lpstr>
      <vt:lpstr>ヒラギノ角ゴ ProN W3</vt:lpstr>
      <vt:lpstr>ヒラギノ角ゴ ProN W6</vt:lpstr>
      <vt:lpstr>Yu Gothic</vt:lpstr>
      <vt:lpstr>Arial</vt:lpstr>
      <vt:lpstr>Calibri</vt:lpstr>
      <vt:lpstr>ホワイト</vt:lpstr>
      <vt:lpstr>Image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Microsoft Office User</cp:lastModifiedBy>
  <cp:revision>159</cp:revision>
  <dcterms:created xsi:type="dcterms:W3CDTF">2016-11-01T13:33:10Z</dcterms:created>
  <dcterms:modified xsi:type="dcterms:W3CDTF">2021-08-18T09:45:20Z</dcterms:modified>
  <cp:category/>
</cp:coreProperties>
</file>