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/>
    <p:restoredTop sz="95673"/>
  </p:normalViewPr>
  <p:slideViewPr>
    <p:cSldViewPr snapToGrid="0" snapToObjects="1">
      <p:cViewPr varScale="1">
        <p:scale>
          <a:sx n="143" d="100"/>
          <a:sy n="143" d="100"/>
        </p:scale>
        <p:origin x="208" y="35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2021/8/13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2021/8/13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EA5930B-93F1-DF48-A74F-2FC6396E87E2}"/>
              </a:ext>
            </a:extLst>
          </p:cNvPr>
          <p:cNvSpPr txBox="1"/>
          <p:nvPr/>
        </p:nvSpPr>
        <p:spPr>
          <a:xfrm>
            <a:off x="704825" y="1929541"/>
            <a:ext cx="10230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スライド上のどの位置にあるテキストボックスも置換できます。</a:t>
            </a:r>
            <a:endParaRPr kumimoji="1" lang="ja-JP" altLang="en-US" sz="20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46D6200-005A-974C-B633-5C4190A730D9}"/>
              </a:ext>
            </a:extLst>
          </p:cNvPr>
          <p:cNvSpPr txBox="1"/>
          <p:nvPr/>
        </p:nvSpPr>
        <p:spPr>
          <a:xfrm>
            <a:off x="704825" y="2704459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>
                <a:solidFill>
                  <a:srgbClr val="43509F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テンプレートに設定されたフォントサイズやスタイルは維持されます。</a:t>
            </a:r>
            <a:endParaRPr kumimoji="1" lang="ja-JP" altLang="en-US">
              <a:solidFill>
                <a:srgbClr val="43509F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AFAB21B-C32C-B240-B65C-8150BEA0AF79}"/>
              </a:ext>
            </a:extLst>
          </p:cNvPr>
          <p:cNvSpPr txBox="1"/>
          <p:nvPr/>
        </p:nvSpPr>
        <p:spPr>
          <a:xfrm>
            <a:off x="797813" y="3448599"/>
            <a:ext cx="3037669" cy="991892"/>
          </a:xfrm>
          <a:prstGeom prst="rect">
            <a:avLst/>
          </a:prstGeom>
          <a:solidFill>
            <a:srgbClr val="B3B8DD"/>
          </a:solidFill>
        </p:spPr>
        <p:txBody>
          <a:bodyPr wrap="square" rtlCol="0">
            <a:normAutofit/>
          </a:bodyPr>
          <a:lstStyle/>
          <a:p>
            <a:r>
              <a:rPr lang="en-US" altLang="ja-JP">
                <a:solidFill>
                  <a:schemeClr val="bg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テキストボックスの自動調整などの設定も維持されます。</a:t>
            </a:r>
            <a:endParaRPr kumimoji="1" lang="ja-JP" altLang="en-US">
              <a:solidFill>
                <a:schemeClr val="bg1"/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A17687DB-5A81-F243-85F4-0E1F1252F74D}"/>
              </a:ext>
            </a:extLst>
          </p:cNvPr>
          <p:cNvGraphicFramePr>
            <a:graphicFrameLocks noGrp="1"/>
          </p:cNvGraphicFramePr>
          <p:nvPr/>
        </p:nvGraphicFramePr>
        <p:xfrm>
          <a:off x="4104502" y="3448599"/>
          <a:ext cx="417162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0542">
                  <a:extLst>
                    <a:ext uri="{9D8B030D-6E8A-4147-A177-3AD203B41FA5}">
                      <a16:colId xmlns:a16="http://schemas.microsoft.com/office/drawing/2014/main" val="1578377874"/>
                    </a:ext>
                  </a:extLst>
                </a:gridCol>
                <a:gridCol w="1390542">
                  <a:extLst>
                    <a:ext uri="{9D8B030D-6E8A-4147-A177-3AD203B41FA5}">
                      <a16:colId xmlns:a16="http://schemas.microsoft.com/office/drawing/2014/main" val="4174129959"/>
                    </a:ext>
                  </a:extLst>
                </a:gridCol>
                <a:gridCol w="1390542">
                  <a:extLst>
                    <a:ext uri="{9D8B030D-6E8A-4147-A177-3AD203B41FA5}">
                      <a16:colId xmlns:a16="http://schemas.microsoft.com/office/drawing/2014/main" val="19289945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表内の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0686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テキストも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置換することが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205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できます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762270"/>
                  </a:ext>
                </a:extLst>
              </a:tr>
            </a:tbl>
          </a:graphicData>
        </a:graphic>
      </p:graphicFrame>
      <p:sp>
        <p:nvSpPr>
          <p:cNvPr id="27" name="タイトル 1">
            <a:extLst>
              <a:ext uri="{FF2B5EF4-FFF2-40B4-BE49-F238E27FC236}">
                <a16:creationId xmlns:a16="http://schemas.microsoft.com/office/drawing/2014/main" id="{C7E11E23-8755-DF4A-9C97-B72385D854E4}"/>
              </a:ext>
            </a:extLst>
          </p:cNvPr>
          <p:cNvSpPr txBox="1">
            <a:spLocks/>
          </p:cNvSpPr>
          <p:nvPr/>
        </p:nvSpPr>
        <p:spPr>
          <a:xfrm>
            <a:off x="704825" y="645355"/>
            <a:ext cx="6943242" cy="3030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600" b="0" i="0" kern="120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テキスト（シンプル）</a:t>
            </a:r>
          </a:p>
        </p:txBody>
      </p:sp>
    </p:spTree>
    <p:extLst>
      <p:ext uri="{BB962C8B-B14F-4D97-AF65-F5344CB8AC3E}">
        <p14:creationId xmlns:p14="http://schemas.microsoft.com/office/powerpoint/2010/main" val="2064150306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1042</TotalTime>
  <Words>25</Words>
  <Application>Microsoft Macintosh PowerPoint</Application>
  <PresentationFormat>画面に合わせる (16:10)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Hiragino Kaku Gothic Pro W3</vt:lpstr>
      <vt:lpstr>Hiragino Kaku Gothic Pro W6</vt:lpstr>
      <vt:lpstr>ヒラギノ角ゴ ProN W3</vt:lpstr>
      <vt:lpstr>ヒラギノ角ゴ ProN W6</vt:lpstr>
      <vt:lpstr>Yu Gothic</vt:lpstr>
      <vt:lpstr>Arial</vt:lpstr>
      <vt:lpstr>Calibri</vt:lpstr>
      <vt:lpstr>ホワイト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Microsoft Office User</cp:lastModifiedBy>
  <cp:revision>169</cp:revision>
  <dcterms:created xsi:type="dcterms:W3CDTF">2016-11-01T13:33:10Z</dcterms:created>
  <dcterms:modified xsi:type="dcterms:W3CDTF">2021-08-13T09:45:04Z</dcterms:modified>
  <cp:category/>
</cp:coreProperties>
</file>