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45"/>
    <p:restoredTop sz="84421"/>
  </p:normalViewPr>
  <p:slideViewPr>
    <p:cSldViewPr snapToGrid="0" snapToObjects="1">
      <p:cViewPr varScale="1">
        <p:scale>
          <a:sx n="110" d="100"/>
          <a:sy n="110" d="100"/>
        </p:scale>
        <p:origin x="12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6/11/21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62B9627-BD57-354B-8A79-09ACA8A7F5C2}"/>
              </a:ext>
            </a:extLst>
          </p:cNvPr>
          <p:cNvSpPr/>
          <p:nvPr/>
        </p:nvSpPr>
        <p:spPr>
          <a:xfrm>
            <a:off x="514399" y="1317185"/>
            <a:ext cx="5732071" cy="595918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2000" b="1">
                <a:solidFill>
                  <a:srgbClr val="E4B054"/>
                </a:solidFill>
                <a:latin typeface="Georgia" panose="020B0300000000000000" pitchFamily="34" charset="-128"/>
                <a:ea typeface="Georgia" panose="020B0300000000000000" pitchFamily="34" charset="-128"/>
                <a:cs typeface="Georgia"/>
              </a:rPr>
              <a:t>スタイルを決めよう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56653B-DC81-7448-AE18-A8DB2AE25D80}"/>
              </a:ext>
            </a:extLst>
          </p:cNvPr>
          <p:cNvSpPr/>
          <p:nvPr/>
        </p:nvSpPr>
        <p:spPr>
          <a:xfrm>
            <a:off x="514399" y="2430281"/>
            <a:ext cx="5732071" cy="59591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売上：前年比</a:t>
            </a:r>
            <a:r>
              <a:rPr lang="ja-JP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</a:t>
            </a:r>
            <a:r>
              <a:rPr lang="en-US" sz="1400">
                <a:solidFill>
                  <a:srgbClr val="00B14E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+</a:t>
            </a:r>
            <a:r>
              <a:rPr lang="en-US" sz="2600" b="1">
                <a:solidFill>
                  <a:srgbClr val="00B14E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230</a:t>
            </a:r>
            <a:r>
              <a:rPr lang="en-US" sz="1400">
                <a:solidFill>
                  <a:srgbClr val="00B14E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%</a:t>
            </a: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 の成長</a:t>
            </a:r>
          </a:p>
        </p:txBody>
      </p:sp>
      <p:sp>
        <p:nvSpPr>
          <p:cNvPr id="24" name="Rectangular Callout 23">
            <a:extLst>
              <a:ext uri="{FF2B5EF4-FFF2-40B4-BE49-F238E27FC236}">
                <a16:creationId xmlns:a16="http://schemas.microsoft.com/office/drawing/2014/main" id="{DA71FA1C-CFC6-BD4D-A8F2-9B73AF440538}"/>
              </a:ext>
            </a:extLst>
          </p:cNvPr>
          <p:cNvSpPr/>
          <p:nvPr/>
        </p:nvSpPr>
        <p:spPr>
          <a:xfrm>
            <a:off x="7603313" y="2430281"/>
            <a:ext cx="4295919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変数ごとにスタイルを指定できます。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  <a:cs typeface="Menlo" panose="020B0609030804020204" pitchFamily="49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368DA0-F9BA-0E49-BCF4-63E4F368410E}"/>
              </a:ext>
            </a:extLst>
          </p:cNvPr>
          <p:cNvSpPr/>
          <p:nvPr/>
        </p:nvSpPr>
        <p:spPr>
          <a:xfrm>
            <a:off x="514399" y="3543378"/>
            <a:ext cx="5732071" cy="595920"/>
          </a:xfrm>
          <a:prstGeom prst="rect">
            <a:avLst/>
          </a:prstGeom>
          <a:solidFill>
            <a:srgbClr val="F4E4C3"/>
          </a:solidFill>
          <a:ln w="22225" cap="flat" cmpd="sng">
            <a:solidFill>
              <a:srgbClr val="B69858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大賞は</a:t>
            </a: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チック・コリア</a:t>
            </a:r>
            <a:r>
              <a:rPr lang="ja-JP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です</a:t>
            </a:r>
            <a:r>
              <a:rPr 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！</a:t>
            </a:r>
          </a:p>
        </p:txBody>
      </p:sp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338EDB7F-39FD-8B44-AE22-D130BE850FFB}"/>
              </a:ext>
            </a:extLst>
          </p:cNvPr>
          <p:cNvSpPr/>
          <p:nvPr/>
        </p:nvSpPr>
        <p:spPr>
          <a:xfrm>
            <a:off x="7603313" y="3543379"/>
            <a:ext cx="4295919" cy="595919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  <a:cs typeface="Menlo" panose="020B0609030804020204" pitchFamily="49" charset="0"/>
              </a:rPr>
              <a:t>Shapeスタイルはシェイプ全体に適用されます。</a:t>
            </a:r>
          </a:p>
        </p:txBody>
      </p:sp>
      <p:sp>
        <p:nvSpPr>
          <p:cNvPr id="21" name="Rectangular Callout 20">
            <a:extLst>
              <a:ext uri="{FF2B5EF4-FFF2-40B4-BE49-F238E27FC236}">
                <a16:creationId xmlns:a16="http://schemas.microsoft.com/office/drawing/2014/main" id="{016BD944-EB99-B54E-B339-6557ABC3FBB2}"/>
              </a:ext>
            </a:extLst>
          </p:cNvPr>
          <p:cNvSpPr/>
          <p:nvPr/>
        </p:nvSpPr>
        <p:spPr>
          <a:xfrm>
            <a:off x="7603314" y="4656476"/>
            <a:ext cx="4295919" cy="957246"/>
          </a:xfrm>
          <a:prstGeom prst="wedgeRectCallout">
            <a:avLst>
              <a:gd name="adj1" fmla="val -64556"/>
              <a:gd name="adj2" fmla="val 382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空文字列を指定すると線や塗りを消去できます。</a:t>
            </a:r>
            <a:b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  <a:t>{"outline": ""}</a:t>
            </a:r>
            <a:b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0"/>
                <a:ea typeface="Inconsolata" pitchFamily="49" charset="0"/>
                <a:cs typeface="Menlo" panose="020B0609030804020204" pitchFamily="49" charset="0"/>
              </a:rPr>
              <a:t>{"fill": ""}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588C7B-555F-AF47-8A5A-AC772BD5E85E}"/>
              </a:ext>
            </a:extLst>
          </p:cNvPr>
          <p:cNvSpPr/>
          <p:nvPr/>
        </p:nvSpPr>
        <p:spPr>
          <a:xfrm>
            <a:off x="3855622" y="4651284"/>
            <a:ext cx="2390848" cy="595920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塗りを消去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DC7345-C9CC-704D-8010-692D1BB0E9AC}"/>
              </a:ext>
            </a:extLst>
          </p:cNvPr>
          <p:cNvSpPr/>
          <p:nvPr/>
        </p:nvSpPr>
        <p:spPr>
          <a:xfrm>
            <a:off x="514399" y="4651284"/>
            <a:ext cx="2390848" cy="5959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 cap="flat" cmpd="sng">
            <a:noFill/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線を消去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6440049" y="60159"/>
            <a:ext cx="5679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テキストスタイルを変更する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51</Words>
  <Application>Microsoft Macintosh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Noto Sans CJK JP Regular</vt:lpstr>
      <vt:lpstr>Arial</vt:lpstr>
      <vt:lpstr>Calibri</vt:lpstr>
      <vt:lpstr>Calibri Light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151</cp:revision>
  <dcterms:created xsi:type="dcterms:W3CDTF">2020-02-20T07:49:28Z</dcterms:created>
  <dcterms:modified xsi:type="dcterms:W3CDTF">2021-06-11T09:06:39Z</dcterms:modified>
</cp:coreProperties>
</file>