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0" y="28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2026/04/29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2026/04/29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箇条書き</a:t>
            </a:r>
          </a:p>
        </p:txBody>
      </p:sp>
      <p:sp>
        <p:nvSpPr>
          <p:cNvPr id="3" name="テキスト ボックス 13">
            <a:extLst>
              <a:ext uri="{FF2B5EF4-FFF2-40B4-BE49-F238E27FC236}">
                <a16:creationId xmlns:a16="http://schemas.microsoft.com/office/drawing/2014/main" id="{FF069658-2C49-9010-F2AF-E589A9B3C63F}"/>
              </a:ext>
            </a:extLst>
          </p:cNvPr>
          <p:cNvSpPr txBox="1"/>
          <p:nvPr/>
        </p:nvSpPr>
        <p:spPr>
          <a:xfrm>
            <a:off x="704825" y="1382694"/>
            <a:ext cx="3930884" cy="1438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項目は文字列か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テキストオブジェクトです</a:t>
            </a:r>
          </a:p>
          <a:p>
            <a:pPr marL="800081" lvl="1" indent="-342900">
              <a:spcAft>
                <a:spcPts val="300"/>
              </a:spcAft>
              <a:buFont typeface="Wingdings" pitchFamily="2" charset="2"/>
              <a:buChar char="Ø"/>
            </a:pPr>
            <a:r>
              <a:rPr lang="ja-JP" altLang="en-US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インデントレベルを</a:t>
            </a:r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</a:t>
            </a:r>
            <a:r>
              <a:rPr lang="ja-JP" altLang="en-US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のダミー項目</a:t>
            </a:r>
            <a:endParaRPr lang="en-US" altLang="ja-JP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marL="800081" lvl="1" indent="-342900">
              <a:spcAft>
                <a:spcPts val="300"/>
              </a:spcAft>
              <a:buFont typeface="Wingdings" pitchFamily="2" charset="2"/>
              <a:buChar char="Ø"/>
            </a:pPr>
            <a:r>
              <a:rPr lang="ja-JP" altLang="en-US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0から8で指定できます</a:t>
            </a:r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</a:t>
            </a:r>
            <a:r>
              <a:rPr lang="ja-JP" altLang="en-US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のダミー項目</a:t>
            </a:r>
            <a:endParaRPr lang="en-US" altLang="ja-JP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marL="1257264" lvl="2" indent="-342900">
              <a:spcAft>
                <a:spcPts val="300"/>
              </a:spcAft>
              <a:buFont typeface="Wingdings" pitchFamily="2" charset="2"/>
              <a:buChar char="ü"/>
            </a:pPr>
            <a:r>
              <a:rPr lang="ja-JP" altLang="en-US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各レベルのブレット形式等を</a:t>
            </a:r>
            <a:r>
              <a:rPr lang="en-US" altLang="ja-JP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3</a:t>
            </a:r>
            <a:r>
              <a:rPr lang="ja-JP" altLang="en-US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のダミー項目</a:t>
            </a:r>
            <a:endParaRPr lang="en-US" altLang="ja-JP" sz="2000">
              <a:solidFill>
                <a:schemeClr val="accent3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marL="1257264" lvl="2" indent="-342900">
              <a:spcAft>
                <a:spcPts val="300"/>
              </a:spcAft>
              <a:buFont typeface="Wingdings" pitchFamily="2" charset="2"/>
              <a:buChar char="ü"/>
            </a:pPr>
            <a:r>
              <a:rPr lang="ja-JP" altLang="en-US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テンプレートで指定できます</a:t>
            </a:r>
            <a:r>
              <a:rPr lang="en-US" altLang="ja-JP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3</a:t>
            </a:r>
            <a:r>
              <a:rPr lang="ja-JP" altLang="en-US" sz="2000">
                <a:solidFill>
                  <a:schemeClr val="accent3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のダミー項目</a:t>
            </a:r>
            <a:endParaRPr lang="en-US" altLang="ja-JP" sz="2000">
              <a:solidFill>
                <a:schemeClr val="accent3"/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kumimoji="1" lang="en-US" altLang="ja-JP" sz="2000" b="1">
                <a:solidFill>
                  <a:srgbClr val="2A4598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フォントスタイルも指定できます</a:t>
            </a:r>
          </a:p>
        </p:txBody>
      </p:sp>
    </p:spTree>
    <p:extLst>
      <p:ext uri="{BB962C8B-B14F-4D97-AF65-F5344CB8AC3E}">
        <p14:creationId xmlns:p14="http://schemas.microsoft.com/office/powerpoint/2010/main" val="10526855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1043</TotalTime>
  <Words>16</Words>
  <Application>Microsoft Macintosh PowerPoint</Application>
  <PresentationFormat>On-screen Show (16:10)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Hiragino Kaku Gothic Pro W3</vt:lpstr>
      <vt:lpstr>Yu Gothic</vt:lpstr>
      <vt:lpstr>ヒラギノ角ゴ ProN W3</vt:lpstr>
      <vt:lpstr>ヒラギノ角ゴ ProN W6</vt:lpstr>
      <vt:lpstr>Arial</vt:lpstr>
      <vt:lpstr>Calibri</vt:lpstr>
      <vt:lpstr>Wingdings</vt:lpstr>
      <vt:lpstr>ホワイト</vt:lpstr>
      <vt:lpstr>箇条書き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Shinya Maeyama</cp:lastModifiedBy>
  <cp:revision>171</cp:revision>
  <dcterms:created xsi:type="dcterms:W3CDTF">2016-11-01T13:33:10Z</dcterms:created>
  <dcterms:modified xsi:type="dcterms:W3CDTF">2026-04-29T07:32:30Z</dcterms:modified>
  <cp:category/>
</cp:coreProperties>
</file>