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5673"/>
  </p:normalViewPr>
  <p:slideViewPr>
    <p:cSldViewPr snapToGrid="0" snapToObjects="1">
      <p:cViewPr varScale="1">
        <p:scale>
          <a:sx n="80" d="100"/>
          <a:sy n="80" d="100"/>
        </p:scale>
        <p:origin x="200" y="81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2023/9/12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2023/9/12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ja-JP" altLang="en-US" dirty="0"/>
              <a:t>テーブル（シンプル）</a:t>
            </a:r>
          </a:p>
        </p:txBody>
      </p:sp>
      <p:graphicFrame>
        <p:nvGraphicFramePr>
          <p:cNvPr id="7" name="表 6" title="table1">
            <a:extLst>
              <a:ext uri="{FF2B5EF4-FFF2-40B4-BE49-F238E27FC236}">
                <a16:creationId xmlns:a16="http://schemas.microsoft.com/office/drawing/2014/main" id="{1B8632C1-1083-FDB6-2442-2DC35B99CA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596757"/>
              </p:ext>
            </p:extLst>
          </p:nvPr>
        </p:nvGraphicFramePr>
        <p:xfrm>
          <a:off x="704825" y="1213823"/>
          <a:ext cx="6943240" cy="63277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8648">
                  <a:extLst>
                    <a:ext uri="{9D8B030D-6E8A-4147-A177-3AD203B41FA5}">
                      <a16:colId xmlns:a16="http://schemas.microsoft.com/office/drawing/2014/main" val="1578377874"/>
                    </a:ext>
                  </a:extLst>
                </a:gridCol>
                <a:gridCol w="1388648">
                  <a:extLst>
                    <a:ext uri="{9D8B030D-6E8A-4147-A177-3AD203B41FA5}">
                      <a16:colId xmlns:a16="http://schemas.microsoft.com/office/drawing/2014/main" val="4174129959"/>
                    </a:ext>
                  </a:extLst>
                </a:gridCol>
                <a:gridCol w="1388648">
                  <a:extLst>
                    <a:ext uri="{9D8B030D-6E8A-4147-A177-3AD203B41FA5}"/>
                  </a:extLst>
                </a:gridCol>
                <a:gridCol w="1388648">
                  <a:extLst>
                    <a:ext uri="{9D8B030D-6E8A-4147-A177-3AD203B41FA5}"/>
                  </a:extLst>
                </a:gridCol>
                <a:gridCol w="1388648">
                  <a:extLst>
                    <a:ext uri="{9D8B030D-6E8A-4147-A177-3AD203B41FA5}"/>
                  </a:extLst>
                </a:gridCol>
              </a:tblGrid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配列を</a:t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流し込む</a:t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ことが</a:t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できます</a:t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686920"/>
                  </a:ext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a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b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c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d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e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2055880"/>
                  </a:ext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f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g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h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i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j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k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l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m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n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o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p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q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r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s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t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8" name="表 7" title="table2">
            <a:extLst>
              <a:ext uri="{FF2B5EF4-FFF2-40B4-BE49-F238E27FC236}">
                <a16:creationId xmlns:a16="http://schemas.microsoft.com/office/drawing/2014/main" id="{BD9257FF-FF57-1834-7A6B-1E74033375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007900"/>
              </p:ext>
            </p:extLst>
          </p:nvPr>
        </p:nvGraphicFramePr>
        <p:xfrm>
          <a:off x="704825" y="3225211"/>
          <a:ext cx="6943240" cy="158193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8648">
                  <a:extLst>
                    <a:ext uri="{9D8B030D-6E8A-4147-A177-3AD203B41FA5}">
                      <a16:colId xmlns:a16="http://schemas.microsoft.com/office/drawing/2014/main" val="1578377874"/>
                    </a:ext>
                  </a:extLst>
                </a:gridCol>
                <a:gridCol w="1388648">
                  <a:extLst>
                    <a:ext uri="{9D8B030D-6E8A-4147-A177-3AD203B41FA5}">
                      <a16:colId xmlns:a16="http://schemas.microsoft.com/office/drawing/2014/main" val="4174129959"/>
                    </a:ext>
                  </a:extLst>
                </a:gridCol>
                <a:gridCol w="1388648">
                  <a:extLst>
                    <a:ext uri="{9D8B030D-6E8A-4147-A177-3AD203B41FA5}">
                      <a16:colId xmlns:a16="http://schemas.microsoft.com/office/drawing/2014/main" val="1928994559"/>
                    </a:ext>
                  </a:extLst>
                </a:gridCol>
                <a:gridCol w="1388648">
                  <a:extLst>
                    <a:ext uri="{9D8B030D-6E8A-4147-A177-3AD203B41FA5}">
                      <a16:colId xmlns:a16="http://schemas.microsoft.com/office/drawing/2014/main" val="4226367944"/>
                    </a:ext>
                  </a:extLst>
                </a:gridCol>
                <a:gridCol w="1388648">
                  <a:extLst>
                    <a:ext uri="{9D8B030D-6E8A-4147-A177-3AD203B41FA5}"/>
                  </a:extLst>
                </a:gridCol>
              </a:tblGrid>
              <a:tr h="316386">
                <a:tc gridSpan="3"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テンプレート側でセルが結合されていると</a:t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i="0">
                          <a:solidFill>
                            <a:schemeClr val="tx1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1" i="0">
                        <a:solidFill>
                          <a:schemeClr val="tx1"/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686920"/>
                  </a:ext>
                </a:extLst>
              </a:tr>
              <a:tr h="316386">
                <a:tc rowSpan="2" gridSpan="2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結合状態は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維持されます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2055880"/>
                  </a:ext>
                </a:extLst>
              </a:tr>
              <a:tr h="316386">
                <a:tc gridSpan="2" v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1762270"/>
                  </a:ext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050829"/>
                  </a:ext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/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28951"/>
                  </a:ext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p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q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r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s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t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16386"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u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v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w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x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y</a:t>
                      </a:r>
                      <a:endParaRPr kumimoji="1" lang="ja-JP" altLang="en-US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242709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1042</TotalTime>
  <Words>4</Words>
  <Application>Microsoft Macintosh PowerPoint</Application>
  <PresentationFormat>画面に合わせる (16:10)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テーブル（シンプル）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Shinya Maeyama</cp:lastModifiedBy>
  <cp:revision>171</cp:revision>
  <dcterms:created xsi:type="dcterms:W3CDTF">2016-11-01T13:33:10Z</dcterms:created>
  <dcterms:modified xsi:type="dcterms:W3CDTF">2023-09-12T09:02:20Z</dcterms:modified>
  <cp:category/>
</cp:coreProperties>
</file>