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8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テーブル（オプション指定あり）</a:t>
            </a:r>
          </a:p>
        </p:txBody>
      </p:sp>
      <p:graphicFrame>
        <p:nvGraphicFramePr>
          <p:cNvPr id="4" name="表 3" title="table1">
            <a:extLst>
              <a:ext uri="{FF2B5EF4-FFF2-40B4-BE49-F238E27FC236}">
                <a16:creationId xmlns:a16="http://schemas.microsoft.com/office/drawing/2014/main" id="{32010C95-563F-2A44-AEAE-D9BE46D01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515325"/>
              </p:ext>
            </p:extLst>
          </p:nvPr>
        </p:nvGraphicFramePr>
        <p:xfrm>
          <a:off x="704824" y="1325332"/>
          <a:ext cx="5773467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489">
                  <a:extLst>
                    <a:ext uri="{9D8B030D-6E8A-4147-A177-3AD203B41FA5}">
                      <a16:colId xmlns:a16="http://schemas.microsoft.com/office/drawing/2014/main" val="1578377874"/>
                    </a:ext>
                  </a:extLst>
                </a:gridCol>
                <a:gridCol w="1924489">
                  <a:extLst>
                    <a:ext uri="{9D8B030D-6E8A-4147-A177-3AD203B41FA5}">
                      <a16:colId xmlns:a16="http://schemas.microsoft.com/office/drawing/2014/main" val="4174129959"/>
                    </a:ext>
                  </a:extLst>
                </a:gridCol>
                <a:gridCol w="1924489">
                  <a:extLst>
                    <a:ext uri="{9D8B030D-6E8A-4147-A177-3AD203B41FA5}">
                      <a16:colId xmlns:a16="http://schemas.microsoft.com/office/drawing/2014/main" val="1928994559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rgbClr val="FFFFFF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配列の</a:t>
                      </a:r>
                      <a:endParaRPr kumimoji="1" lang="ja-JP" altLang="en-US" sz="18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1420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rgbClr val="FFFFFF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流し込みでも</a:t>
                      </a:r>
                      <a:endParaRPr kumimoji="1" lang="ja-JP" altLang="en-US" sz="18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1E31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>
                          <a:solidFill>
                            <a:srgbClr val="FFFFFF"/>
                          </a:solidFill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スタイルを</a:t>
                      </a:r>
                      <a:endParaRPr kumimoji="1" lang="ja-JP" altLang="en-US" sz="1800" b="0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6680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68692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kumimoji="1" lang="ja-JP" altLang="en-US" sz="1800" b="0" i="1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指定する</a:t>
                      </a:r>
                      <a:endParaRPr kumimoji="1" lang="ja-JP" altLang="en-US" sz="1800" b="0" i="1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9CAE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i="0" u="sng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ことが</a:t>
                      </a:r>
                      <a:endParaRPr kumimoji="1" lang="ja-JP" altLang="en-US" sz="1800" b="0" i="0" u="sng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CDD6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i="0">
                          <a:latin typeface="Hiragino Kaku Gothic Pro W3" panose="020B0300000000000000" pitchFamily="34" charset="-128"/>
                          <a:ea typeface="Hiragino Kaku Gothic Pro W3" panose="020B0300000000000000" pitchFamily="34" charset="-128"/>
                        </a:rPr>
                        <a:t>できます</a:t>
                      </a:r>
                      <a:endParaRPr kumimoji="1" lang="ja-JP" altLang="en-US" sz="1800" b="1" i="0">
                        <a:latin typeface="Hiragino Kaku Gothic Pro W3" panose="020B0300000000000000" pitchFamily="34" charset="-128"/>
                        <a:ea typeface="Hiragino Kaku Gothic Pro W3" panose="020B0300000000000000" pitchFamily="34" charset="-128"/>
                      </a:endParaRPr>
                    </a:p>
                  </a:txBody>
                  <a:tcPr>
                    <a:solidFill>
                      <a:srgbClr val="D5E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055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03889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1042</TotalTime>
  <Words>6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テーブル（オプション指定あり）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170</cp:revision>
  <dcterms:created xsi:type="dcterms:W3CDTF">2016-11-01T13:33:10Z</dcterms:created>
  <dcterms:modified xsi:type="dcterms:W3CDTF">2021-08-18T09:22:21Z</dcterms:modified>
  <cp:category/>
</cp:coreProperties>
</file>