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0"/>
    <p:restoredTop sz="84444"/>
  </p:normalViewPr>
  <p:slideViewPr>
    <p:cSldViewPr snapToGrid="0" snapToObjects="1">
      <p:cViewPr varScale="1">
        <p:scale>
          <a:sx n="59" d="100"/>
          <a:sy n="59" d="100"/>
        </p:scale>
        <p:origin x="20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1/27/23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9294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929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1/27/23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390648" y="2916933"/>
            <a:ext cx="3647023" cy="1574044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行と列は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配列の要素数に合わせて</a:t>
            </a:r>
            <a:b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</a:b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追加・削除されます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。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  <a:cs typeface="Menlo" panose="020B0609030804020204" pitchFamily="49" charset="0"/>
            </a:endParaRPr>
          </a:p>
          <a:p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追加された列は一番右の列と同じスタイルになります。追加された行は一番下の行と同じスタイルになります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。</a:t>
            </a:r>
          </a:p>
        </p:txBody>
      </p:sp>
      <p:graphicFrame>
        <p:nvGraphicFramePr>
          <p:cNvPr id="3" name="Table 4" descr="my-table">
            <a:extLst>
              <a:ext uri="{FF2B5EF4-FFF2-40B4-BE49-F238E27FC236}">
                <a16:creationId xmlns:a16="http://schemas.microsoft.com/office/drawing/2014/main" id="{C7C89AA3-0952-7F44-8BD3-F9841BFE6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317129"/>
              </p:ext>
            </p:extLst>
          </p:nvPr>
        </p:nvGraphicFramePr>
        <p:xfrm>
          <a:off x="252037" y="287371"/>
          <a:ext cx="3766509" cy="9144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753302">
                  <a:extLst>
                    <a:ext uri="{9D8B030D-6E8A-4147-A177-3AD203B41FA5}">
                      <a16:colId xmlns:a16="http://schemas.microsoft.com/office/drawing/2014/main" val="2711602300"/>
                    </a:ext>
                  </a:extLst>
                </a:gridCol>
                <a:gridCol w="753302">
                  <a:extLst>
                    <a:ext uri="{9D8B030D-6E8A-4147-A177-3AD203B41FA5}">
                      <a16:colId xmlns:a16="http://schemas.microsoft.com/office/drawing/2014/main" val="1935730886"/>
                    </a:ext>
                  </a:extLst>
                </a:gridCol>
                <a:gridCol w="753302">
                  <a:extLst>
                    <a:ext uri="{9D8B030D-6E8A-4147-A177-3AD203B41FA5}">
                      <a16:colId xmlns:a16="http://schemas.microsoft.com/office/drawing/2014/main" val="2865524943"/>
                    </a:ext>
                  </a:extLst>
                </a:gridCol>
                <a:gridCol w="753302">
                  <a:extLst>
                    <a:ext uri="{9D8B030D-6E8A-4147-A177-3AD203B41FA5}"/>
                  </a:extLst>
                </a:gridCol>
                <a:gridCol w="753302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A-1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A-4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A-5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443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B-1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B-4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B-5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815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847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D-1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D-2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E-1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E-3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E-4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E-5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D07C0EC-119A-E14A-B039-0C61E019E2B2}"/>
              </a:ext>
            </a:extLst>
          </p:cNvPr>
          <p:cNvSpPr/>
          <p:nvPr/>
        </p:nvSpPr>
        <p:spPr>
          <a:xfrm>
            <a:off x="8390648" y="4763193"/>
            <a:ext cx="3647023" cy="1336665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行や列が追加されたときにテーブルがどちら向きに伸びるかは、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"horizontal_sizing"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と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"vertical_sizing"</a:t>
            </a:r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オプションで指定できます。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  <a:cs typeface="Menlo" panose="020B0609030804020204" pitchFamily="49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5169581-B058-0C4A-A084-4A5F4FDEBB3B}"/>
              </a:ext>
            </a:extLst>
          </p:cNvPr>
          <p:cNvSpPr/>
          <p:nvPr/>
        </p:nvSpPr>
        <p:spPr>
          <a:xfrm>
            <a:off x="8390648" y="1481527"/>
            <a:ext cx="3647023" cy="1043718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テーブルを右クリックして「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代替テキストを編集...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」をクリックします。ここで入力した名前をdata.jsonで指定します。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F5040A-16E5-214F-8EBA-1FC887A6179C}"/>
              </a:ext>
            </a:extLst>
          </p:cNvPr>
          <p:cNvSpPr txBox="1"/>
          <p:nvPr/>
        </p:nvSpPr>
        <p:spPr>
          <a:xfrm>
            <a:off x="6645233" y="60159"/>
            <a:ext cx="5474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レンダリング例 ― テーブルの行数・列数調整</a:t>
            </a:r>
          </a:p>
        </p:txBody>
      </p:sp>
    </p:spTree>
    <p:extLst>
      <p:ext uri="{BB962C8B-B14F-4D97-AF65-F5344CB8AC3E}">
        <p14:creationId xmlns:p14="http://schemas.microsoft.com/office/powerpoint/2010/main" val="206243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390648" y="2916933"/>
            <a:ext cx="3647023" cy="1574044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行と列は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配列の要素数に合わせて</a:t>
            </a:r>
            <a:b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</a:b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追加・削除されます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。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  <a:cs typeface="Menlo" panose="020B0609030804020204" pitchFamily="49" charset="0"/>
            </a:endParaRPr>
          </a:p>
          <a:p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追加された列は一番右の列と同じスタイルになります。追加された行は一番下の行と同じスタイルになります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。</a:t>
            </a:r>
          </a:p>
        </p:txBody>
      </p:sp>
      <p:graphicFrame>
        <p:nvGraphicFramePr>
          <p:cNvPr id="3" name="Table 4" descr="my-table">
            <a:extLst>
              <a:ext uri="{FF2B5EF4-FFF2-40B4-BE49-F238E27FC236}">
                <a16:creationId xmlns:a16="http://schemas.microsoft.com/office/drawing/2014/main" id="{C7C89AA3-0952-7F44-8BD3-F9841BFE6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317129"/>
              </p:ext>
            </p:extLst>
          </p:nvPr>
        </p:nvGraphicFramePr>
        <p:xfrm>
          <a:off x="252037" y="287371"/>
          <a:ext cx="3766509" cy="9144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255503">
                  <a:extLst>
                    <a:ext uri="{9D8B030D-6E8A-4147-A177-3AD203B41FA5}">
                      <a16:colId xmlns:a16="http://schemas.microsoft.com/office/drawing/2014/main" val="2711602300"/>
                    </a:ext>
                  </a:extLst>
                </a:gridCol>
                <a:gridCol w="1255503">
                  <a:extLst>
                    <a:ext uri="{9D8B030D-6E8A-4147-A177-3AD203B41FA5}">
                      <a16:colId xmlns:a16="http://schemas.microsoft.com/office/drawing/2014/main" val="1935730886"/>
                    </a:ext>
                  </a:extLst>
                </a:gridCol>
                <a:gridCol w="1255503">
                  <a:extLst>
                    <a:ext uri="{9D8B030D-6E8A-4147-A177-3AD203B41FA5}">
                      <a16:colId xmlns:a16="http://schemas.microsoft.com/office/drawing/2014/main" val="28655249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A-1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443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B-1</a:t>
                      </a:r>
                      <a:endParaRPr lang="en-US" sz="14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B-2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B-3</a:t>
                      </a:r>
                      <a:endParaRPr lang="en-US" sz="140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815774"/>
                  </a:ext>
                </a:extLst>
              </a:tr>
            </a:tbl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1D07C0EC-119A-E14A-B039-0C61E019E2B2}"/>
              </a:ext>
            </a:extLst>
          </p:cNvPr>
          <p:cNvSpPr/>
          <p:nvPr/>
        </p:nvSpPr>
        <p:spPr>
          <a:xfrm>
            <a:off x="8390648" y="4763193"/>
            <a:ext cx="3647023" cy="1336665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行や列が追加されたときにテーブルがどちら向きに伸びるかは、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"horizontal_sizing"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と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"vertical_sizing"</a:t>
            </a:r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 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オプションで指定できます。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  <a:cs typeface="Menlo" panose="020B0609030804020204" pitchFamily="49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5169581-B058-0C4A-A084-4A5F4FDEBB3B}"/>
              </a:ext>
            </a:extLst>
          </p:cNvPr>
          <p:cNvSpPr/>
          <p:nvPr/>
        </p:nvSpPr>
        <p:spPr>
          <a:xfrm>
            <a:off x="8390648" y="1481527"/>
            <a:ext cx="3647023" cy="1043718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テーブルを右クリックして「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代替テキストを編集...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」をクリックします。ここで入力した名前をdata.jsonで指定します。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F5040A-16E5-214F-8EBA-1FC887A6179C}"/>
              </a:ext>
            </a:extLst>
          </p:cNvPr>
          <p:cNvSpPr txBox="1"/>
          <p:nvPr/>
        </p:nvSpPr>
        <p:spPr>
          <a:xfrm>
            <a:off x="6645233" y="60159"/>
            <a:ext cx="5474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レンダリング例 ― テーブルの行数・列数調整</a:t>
            </a:r>
          </a:p>
        </p:txBody>
      </p:sp>
    </p:spTree>
    <p:extLst>
      <p:ext uri="{BB962C8B-B14F-4D97-AF65-F5344CB8AC3E}">
        <p14:creationId xmlns:p14="http://schemas.microsoft.com/office/powerpoint/2010/main" val="206243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3358</TotalTime>
  <Words>53</Words>
  <Application>Microsoft Macintosh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Kaku Gothic Pro W3</vt:lpstr>
      <vt:lpstr>Noto Sans CJK JP Regular</vt:lpstr>
      <vt:lpstr>Arial</vt:lpstr>
      <vt:lpstr>Calibri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Shinya Maeyama</cp:lastModifiedBy>
  <cp:revision>199</cp:revision>
  <dcterms:created xsi:type="dcterms:W3CDTF">2020-02-20T07:49:28Z</dcterms:created>
  <dcterms:modified xsi:type="dcterms:W3CDTF">2023-01-27T10:01:22Z</dcterms:modified>
</cp:coreProperties>
</file>