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06"/>
    <p:restoredTop sz="95673"/>
  </p:normalViewPr>
  <p:slideViewPr>
    <p:cSldViewPr snapToGrid="0" snapToObjects="1">
      <p:cViewPr varScale="1">
        <p:scale>
          <a:sx n="152" d="100"/>
          <a:sy n="152" d="100"/>
        </p:scale>
        <p:origin x="648" y="184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2021/8/18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C0843AF4-BF06-E144-884D-A23CDE133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25" y="645355"/>
            <a:ext cx="6943242" cy="303069"/>
          </a:xfrm>
        </p:spPr>
        <p:txBody>
          <a:bodyPr>
            <a:noAutofit/>
          </a:bodyPr>
          <a:lstStyle/>
          <a:p>
            <a:r>
              <a:rPr kumimoji="1" lang="ja-JP" altLang="en-US" dirty="0"/>
              <a:t>テーブル（データバー）</a:t>
            </a:r>
          </a:p>
        </p:txBody>
      </p:sp>
      <p:graphicFrame>
        <p:nvGraphicFramePr>
          <p:cNvPr id="4" name="表 3" title="table1">
            <a:extLst>
              <a:ext uri="{FF2B5EF4-FFF2-40B4-BE49-F238E27FC236}">
                <a16:creationId xmlns:a16="http://schemas.microsoft.com/office/drawing/2014/main" id="{32010C95-563F-2A44-AEAE-D9BE46D01D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911787"/>
              </p:ext>
            </p:extLst>
          </p:nvPr>
        </p:nvGraphicFramePr>
        <p:xfrm>
          <a:off x="704823" y="1325332"/>
          <a:ext cx="4259064" cy="731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29532">
                  <a:extLst>
                    <a:ext uri="{9D8B030D-6E8A-4147-A177-3AD203B41FA5}">
                      <a16:colId xmlns:a16="http://schemas.microsoft.com/office/drawing/2014/main" val="1578377874"/>
                    </a:ext>
                  </a:extLst>
                </a:gridCol>
                <a:gridCol w="2129532">
                  <a:extLst>
                    <a:ext uri="{9D8B030D-6E8A-4147-A177-3AD203B41FA5}">
                      <a16:colId xmlns:a16="http://schemas.microsoft.com/office/drawing/2014/main" val="3781170272"/>
                    </a:ext>
                  </a:extLst>
                </a:gridCol>
              </a:tblGrid>
              <a:tr h="151535"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グアバ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377mg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gradFill>
                      <a:gsLst>
                        <a:gs pos="99000">
                          <a:srgbClr val="EC696D"/>
                        </a:gs>
                        <a:gs pos="100000">
                          <a:schemeClr val="bg1">
                            <a:lumMod val="95000"/>
                          </a:scheme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90686920"/>
                  </a:ext>
                </a:extLst>
              </a:tr>
              <a:tr h="151535"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ピーマン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190mg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gradFill>
                      <a:gsLst>
                        <a:gs pos="49000">
                          <a:srgbClr val="FFB469"/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50332790"/>
                  </a:ext>
                </a:extLst>
              </a:tr>
              <a:tr h="151535"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キウイ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167mg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gradFill>
                      <a:gsLst>
                        <a:gs pos="43000">
                          <a:srgbClr val="FFB469"/>
                        </a:gs>
                        <a:gs pos="44000">
                          <a:schemeClr val="bg1">
                            <a:lumMod val="95000"/>
                          </a:scheme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/>
                </a:extLst>
              </a:tr>
              <a:tr h="151535"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いちご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98mg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gradFill>
                      <a:gsLst>
                        <a:gs pos="25000">
                          <a:srgbClr val="FFB469"/>
                        </a:gs>
                        <a:gs pos="26000">
                          <a:schemeClr val="bg1">
                            <a:lumMod val="95000"/>
                          </a:scheme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/>
                </a:extLst>
              </a:tr>
              <a:tr h="151535"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オレンジ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96mg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gradFill>
                      <a:gsLst>
                        <a:gs pos="24000">
                          <a:srgbClr val="FFB469"/>
                        </a:gs>
                        <a:gs pos="25000">
                          <a:schemeClr val="bg1">
                            <a:lumMod val="95000"/>
                          </a:scheme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5739421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1042</TotalTime>
  <Words>4</Words>
  <Application>Microsoft Macintosh PowerPoint</Application>
  <PresentationFormat>画面に合わせる (16:10)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Kaku Gothic Pro W3</vt:lpstr>
      <vt:lpstr>ヒラギノ角ゴ ProN W3</vt:lpstr>
      <vt:lpstr>ヒラギノ角ゴ ProN W6</vt:lpstr>
      <vt:lpstr>Yu Gothic</vt:lpstr>
      <vt:lpstr>Arial</vt:lpstr>
      <vt:lpstr>Calibri</vt:lpstr>
      <vt:lpstr>ホワイト</vt:lpstr>
      <vt:lpstr>テーブル（データバー）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Microsoft Office User</cp:lastModifiedBy>
  <cp:revision>170</cp:revision>
  <dcterms:created xsi:type="dcterms:W3CDTF">2016-11-01T13:33:10Z</dcterms:created>
  <dcterms:modified xsi:type="dcterms:W3CDTF">2021-08-18T09:22:40Z</dcterms:modified>
  <cp:category/>
</cp:coreProperties>
</file>