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86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-</c:v>
                </c:pt>
                <c:pt idx="1">
                  <c:v>-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5E-7043-BDBC-33D83C2F0B5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-</c:v>
                </c:pt>
                <c:pt idx="1">
                  <c:v>-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0.5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5E-7043-BDBC-33D83C2F0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53576463"/>
        <c:axId val="553593983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Sheet1!$A$2:$A$3</c:f>
              <c:strCache>
                <c:ptCount val="2"/>
                <c:pt idx="0">
                  <c:v>-</c:v>
                </c:pt>
                <c:pt idx="1">
                  <c:v>-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0.5</c:v>
                </c:pt>
                <c:pt idx="1">
                  <c:v>0.65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65E-7043-BDBC-33D83C2F0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1438111"/>
        <c:axId val="491437103"/>
      </c:lineChart>
      <c:catAx>
        <c:axId val="553576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93983"/>
        <c:crosses val="autoZero"/>
        <c:auto val="1"/>
        <c:lblAlgn val="ctr"/>
        <c:lblOffset val="100"/>
        <c:noMultiLvlLbl val="0"/>
      </c:catAx>
      <c:valAx>
        <c:axId val="55359398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53576463"/>
        <c:crosses val="autoZero"/>
        <c:crossBetween val="between"/>
      </c:valAx>
      <c:valAx>
        <c:axId val="491437103"/>
        <c:scaling>
          <c:orientation val="minMax"/>
        </c:scaling>
        <c:delete val="0"/>
        <c:axPos val="r"/>
        <c:numFmt formatCode="0.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ja-JP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491438111"/>
        <c:crosses val="max"/>
        <c:crossBetween val="between"/>
      </c:valAx>
      <c:catAx>
        <c:axId val="49143811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91437103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ja-JP"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ja-JP" altLang="en-US" dirty="0"/>
              <a:t>チャート</a:t>
            </a:r>
          </a:p>
        </p:txBody>
      </p:sp>
      <p:graphicFrame>
        <p:nvGraphicFramePr>
          <p:cNvPr id="2" name="グラフ 1" descr="chart1">
            <a:extLst>
              <a:ext uri="{FF2B5EF4-FFF2-40B4-BE49-F238E27FC236}">
                <a16:creationId xmlns:a16="http://schemas.microsoft.com/office/drawing/2014/main" id="{A5A867EE-2537-C74A-BB2A-AD33E5EC67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981070"/>
              </p:ext>
            </p:extLst>
          </p:nvPr>
        </p:nvGraphicFramePr>
        <p:xfrm>
          <a:off x="1198534" y="1290449"/>
          <a:ext cx="6612611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7646812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1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ヒラギノ角ゴ ProN W3</vt:lpstr>
      <vt:lpstr>ヒラギノ角ゴ ProN W6</vt:lpstr>
      <vt:lpstr>Yu Gothic</vt:lpstr>
      <vt:lpstr>Arial</vt:lpstr>
      <vt:lpstr>Calibri</vt:lpstr>
      <vt:lpstr>ホワイト</vt:lpstr>
      <vt:lpstr>チャート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169</cp:revision>
  <dcterms:created xsi:type="dcterms:W3CDTF">2016-11-01T13:33:10Z</dcterms:created>
  <dcterms:modified xsi:type="dcterms:W3CDTF">2021-08-18T09:22:52Z</dcterms:modified>
  <cp:category/>
</cp:coreProperties>
</file>