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s/slide1.xml" ContentType="application/vnd.openxmlformats-officedocument.presentationml.slide+xml"/>
  <Override PartName="/ppt/charts/chart2.xml" ContentType="application/vnd.openxmlformats-officedocument.drawingml.chart+xml"/>
  <Override PartName="/ppt/charts/colors2.xml" ContentType="application/vnd.ms-office.chartcolorstyle+xml"/>
  <Override PartName="/ppt/charts/style2.xml" ContentType="application/vnd.ms-office.chart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08" r:id="rId1"/>
  </p:sldMasterIdLst>
  <p:notesMasterIdLst>
    <p:notesMasterId r:id="rId3"/>
  </p:notesMasterIdLst>
  <p:sldIdLst>
    <p:sldId id="256" r:id="rId8"/>
  </p:sldIdLst>
  <p:sldSz cx="9144000" cy="5715000" type="screen16x10"/>
  <p:notesSz cx="6858000" cy="9144000"/>
  <p:defaultTextStyle>
    <a:defPPr>
      <a:defRPr lang="ja-JP"/>
    </a:defPPr>
    <a:lvl1pPr marL="0" algn="l" defTabSz="914364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181" algn="l" defTabSz="914364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364" algn="l" defTabSz="914364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545" algn="l" defTabSz="914364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727" algn="l" defTabSz="914364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5909" algn="l" defTabSz="914364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090" algn="l" defTabSz="914364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272" algn="l" defTabSz="914364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454" algn="l" defTabSz="914364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80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3B8DD"/>
    <a:srgbClr val="43509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中間スタイル 2 - アクセント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7DF18680-E054-41AD-8BC1-D1AEF772440D}" styleName="中間 2 - アクセント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6E25E649-3F16-4E02-A733-19D2CDBF48F0}" styleName="中間 3 - アクセント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2838BEF-8BB2-4498-84A7-C5851F593DF1}" styleName="中間 4 - アクセント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85BE263C-DBD7-4A20-BB59-AAB30ACAA65A}" styleName="中間 3 - アクセント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E3FDE45-AF77-4B5C-9715-49D594BDF05E}" styleName="淡色 1 - アクセント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69012ECD-51FC-41F1-AA8D-1B2483CD663E}" styleName="淡色 2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8A107856-5554-42FB-B03E-39F5DBC370BA}" styleName="中間 4 - アクセント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2A488322-F2BA-4B5B-9748-0D474271808F}" styleName="中間 3 - アクセント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4C1A8A3-306A-4EB7-A6B1-4F7E0EB9C5D6}" styleName="中間 3 - アクセント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D5ABB26-0587-4C30-8999-92F81FD0307C}" styleName="スタイル/表のグリッド線なし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31348"/>
    <p:restoredTop sz="95673"/>
  </p:normalViewPr>
  <p:slideViewPr>
    <p:cSldViewPr snapToGrid="0" snapToObjects="1">
      <p:cViewPr varScale="1">
        <p:scale>
          <a:sx n="143" d="100"/>
          <a:sy n="143" d="100"/>
        </p:scale>
        <p:origin x="208" y="352"/>
      </p:cViewPr>
      <p:guideLst>
        <p:guide orient="horz" pos="180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8" Type="http://schemas.openxmlformats.org/officeDocument/2006/relationships/slide" Target="/ppt/slides/slide1.xml"/></Relationships>
</file>

<file path=ppt/charts/_rels/chart2.xml.rels><?xml version="1.0" encoding="UTF-8" standalone="yes"?>
<Relationships xmlns="http://schemas.openxmlformats.org/package/2006/relationships"><Relationship Id="rId2" Type="http://schemas.microsoft.com/office/2011/relationships/chartColorStyle" Target="/ppt/charts/colors2.xml"/><Relationship Id="rId1" Type="http://schemas.microsoft.com/office/2011/relationships/chartStyle" Target="/ppt/charts/style2.xml"/><Relationship Id="rId3" Type="http://schemas.openxmlformats.org/officeDocument/2006/relationships/package" Target="/ppt/embeddings/embedding1.xlsx"/></Relationships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'Sheet1'!$B$1</c:f>
              <c:strCache>
                <c:ptCount val="1"/>
                <c:pt idx="0">
                  <c:v>売上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'Sheet1'!$A$2:$A$5</c:f>
              <c:strCache>
                <c:ptCount val="4"/>
                <c:pt idx="0">
                  <c:v>Q1</c:v>
                </c:pt>
                <c:pt idx="1">
                  <c:v>Q2</c:v>
                </c:pt>
                <c:pt idx="2">
                  <c:v>Q3</c:v>
                </c:pt>
                <c:pt idx="3">
                  <c:v>Q4</c:v>
                </c:pt>
              </c:strCache>
            </c:strRef>
          </c:cat>
          <c:val>
            <c:numRef>
              <c:f>'Sheet1'!$B$2:$B$5</c:f>
              <c:numCache>
                <c:formatCode>General</c:formatCode>
                <c:ptCount val="4"/>
                <c:pt idx="0">
                  <c:v>100</c:v>
                </c:pt>
                <c:pt idx="1">
                  <c:v>130</c:v>
                </c:pt>
                <c:pt idx="2">
                  <c:v>120</c:v>
                </c:pt>
                <c:pt idx="3">
                  <c:v>130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65E-7043-BDBC-33D83C2F0B50}"/>
            </c:ext>
          </c:extLst>
        </c:ser>
        <c:ser>
          <c:idx val="1"/>
          <c:order val="1"/>
          <c:tx>
            <c:strRef>
              <c:f>'Sheet1'!$C$1</c:f>
              <c:strCache>
                <c:ptCount val="1"/>
                <c:pt idx="0">
                  <c:v>経費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'Sheet1'!$A$2:$A$5</c:f>
              <c:strCache>
                <c:ptCount val="4"/>
                <c:pt idx="0">
                  <c:v>Q1</c:v>
                </c:pt>
                <c:pt idx="1">
                  <c:v>Q2</c:v>
                </c:pt>
                <c:pt idx="2">
                  <c:v>Q3</c:v>
                </c:pt>
                <c:pt idx="3">
                  <c:v>Q4</c:v>
                </c:pt>
              </c:strCache>
            </c:strRef>
          </c:cat>
          <c:val>
            <c:numRef>
              <c:f>'Sheet1'!$C$2:$C$5</c:f>
              <c:numCache>
                <c:formatCode>General</c:formatCode>
                <c:ptCount val="4"/>
                <c:pt idx="0">
                  <c:v>85</c:v>
                </c:pt>
                <c:pt idx="1">
                  <c:v>90</c:v>
                </c:pt>
                <c:pt idx="2">
                  <c:v>80</c:v>
                </c:pt>
                <c:pt idx="3">
                  <c:v>75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65E-7043-BDBC-33D83C2F0B5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553576463"/>
        <c:axId val="553593983"/>
      </c:barChart>
      <c:lineChart>
        <c:grouping val="standard"/>
        <c:varyColors val="0"/>
        <c:ser>
          <c:idx val="2"/>
          <c:order val="2"/>
          <c:tx>
            <c:strRef>
              <c:f>'Sheet1'!$D$1</c:f>
              <c:strCache>
                <c:ptCount val="1"/>
                <c:pt idx="0">
                  <c:v>粗利率</c:v>
                </c:pt>
              </c:strCache>
            </c:strRef>
          </c:tx>
          <c:spPr>
            <a:ln w="28575" cap="rnd" cmpd="sng">
              <a:solidFill>
                <a:srgbClr val="FFAA55"/>
              </a:solidFill>
              <a:prstDash val="solid"/>
              <a:round/>
              <a:headEnd type="none" w="med" len="med"/>
              <a:tailEnd type="none" w="med" len="med"/>
            </a:ln>
            <a:effectLst/>
          </c:spPr>
          <c:marker>
            <c:symbol val="circle"/>
            <c:size val="5"/>
            <c:spPr>
              <a:solidFill>
                <a:srgbClr val="FFDD99"/>
              </a:solidFill>
              <a:ln w="9525" cap="flat" cmpd="sng">
                <a:solidFill>
                  <a:srgbClr val="FFAA55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c:spPr>
          </c:marker>
          <c:cat>
            <c:strRef>
              <c:f>'Sheet1'!$A$2:$A$5</c:f>
              <c:strCache>
                <c:ptCount val="4"/>
                <c:pt idx="0">
                  <c:v>Q1</c:v>
                </c:pt>
                <c:pt idx="1">
                  <c:v>Q2</c:v>
                </c:pt>
                <c:pt idx="2">
                  <c:v>Q3</c:v>
                </c:pt>
                <c:pt idx="3">
                  <c:v>Q4</c:v>
                </c:pt>
              </c:strCache>
            </c:strRef>
          </c:cat>
          <c:val>
            <c:numRef>
              <c:f>'Sheet1'!$D$2:$D$5</c:f>
              <c:numCache>
                <c:formatCode>General</c:formatCode>
                <c:ptCount val="4"/>
                <c:pt idx="0">
                  <c:v>0.15</c:v>
                </c:pt>
                <c:pt idx="1">
                  <c:v>0.3</c:v>
                </c:pt>
                <c:pt idx="2">
                  <c:v>0.33</c:v>
                </c:pt>
                <c:pt idx="3">
                  <c:v>0.42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F65E-7043-BDBC-33D83C2F0B5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91438111"/>
        <c:axId val="491437103"/>
      </c:lineChart>
      <c:catAx>
        <c:axId val="55357646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lang="ja-JP"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553593983"/>
        <c:crosses val="autoZero"/>
        <c:auto val="1"/>
        <c:lblAlgn val="ctr"/>
        <c:lblOffset val="100"/>
        <c:noMultiLvlLbl val="0"/>
      </c:catAx>
      <c:valAx>
        <c:axId val="553593983"/>
        <c:scaling>
          <c:orientation val="minMax"/>
          <c:min val="50"/>
          <c:max val="15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lang="ja-JP"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553576463"/>
        <c:crosses val="autoZero"/>
        <c:crossBetween val="between"/>
      </c:valAx>
      <c:valAx>
        <c:axId val="491437103"/>
        <c:scaling>
          <c:orientation val="minMax"/>
        </c:scaling>
        <c:delete val="0"/>
        <c:axPos val="r"/>
        <c:numFmt formatCode="0.0%" sourceLinked="0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lang="ja-JP"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491438111"/>
        <c:crosses val="max"/>
        <c:crossBetween val="between"/>
      </c:valAx>
      <c:catAx>
        <c:axId val="491438111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491437103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lang="ja-JP"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ja-JP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124CDC7-CC22-9E48-A045-F68BA76C7F2C}" type="datetimeFigureOut">
              <a:t>2021/8/18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960438" y="1143000"/>
            <a:ext cx="49371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4D32462-C1D7-504A-8280-B7C3B6E6BB75}" type="slidenum"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06333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364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181" algn="l" defTabSz="914364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364" algn="l" defTabSz="914364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545" algn="l" defTabSz="914364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727" algn="l" defTabSz="914364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5909" algn="l" defTabSz="914364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090" algn="l" defTabSz="914364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272" algn="l" defTabSz="914364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454" algn="l" defTabSz="914364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正方形/長方形 9"/>
          <p:cNvSpPr/>
          <p:nvPr userDrawn="1"/>
        </p:nvSpPr>
        <p:spPr>
          <a:xfrm>
            <a:off x="0" y="5375868"/>
            <a:ext cx="9144000" cy="35196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51676" y="2279748"/>
            <a:ext cx="5143300" cy="391742"/>
          </a:xfrm>
        </p:spPr>
        <p:txBody>
          <a:bodyPr/>
          <a:lstStyle>
            <a:lvl1pPr marL="0" indent="0" algn="l">
              <a:buNone/>
              <a:defRPr sz="1800" b="0" i="0">
                <a:latin typeface="ヒラギノ角ゴ ProN W3"/>
                <a:ea typeface="ヒラギノ角ゴ ProN W3"/>
                <a:cs typeface="ヒラギノ角ゴ ProN W3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 dirty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61D09-EC57-3B44-B671-EBD91D4DEC9A}" type="datetimeFigureOut">
              <a:t>2021/8/18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5045115"/>
            <a:ext cx="2057400" cy="277331"/>
          </a:xfrm>
        </p:spPr>
        <p:txBody>
          <a:bodyPr/>
          <a:lstStyle/>
          <a:p>
            <a:fld id="{6DE78496-9876-AC43-86AC-F8A04210F300}" type="slidenum">
              <a:t>‹#›</a:t>
            </a:fld>
            <a:endParaRPr kumimoji="1" lang="ja-JP" altLang="en-US"/>
          </a:p>
        </p:txBody>
      </p:sp>
      <p:sp>
        <p:nvSpPr>
          <p:cNvPr id="9" name="平行四辺形 8"/>
          <p:cNvSpPr/>
          <p:nvPr userDrawn="1"/>
        </p:nvSpPr>
        <p:spPr>
          <a:xfrm>
            <a:off x="5305478" y="79701"/>
            <a:ext cx="3672072" cy="5635299"/>
          </a:xfrm>
          <a:prstGeom prst="parallelogram">
            <a:avLst>
              <a:gd name="adj" fmla="val 57045"/>
            </a:avLst>
          </a:prstGeom>
          <a:solidFill>
            <a:schemeClr val="accent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平行四辺形 10"/>
          <p:cNvSpPr/>
          <p:nvPr userDrawn="1"/>
        </p:nvSpPr>
        <p:spPr>
          <a:xfrm>
            <a:off x="3933662" y="1680505"/>
            <a:ext cx="2629837" cy="4035847"/>
          </a:xfrm>
          <a:prstGeom prst="parallelogram">
            <a:avLst>
              <a:gd name="adj" fmla="val 57045"/>
            </a:avLst>
          </a:prstGeom>
          <a:solidFill>
            <a:schemeClr val="accent3">
              <a:alpha val="53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3" name="図形グループ 32"/>
          <p:cNvGrpSpPr/>
          <p:nvPr userDrawn="1"/>
        </p:nvGrpSpPr>
        <p:grpSpPr>
          <a:xfrm>
            <a:off x="6360176" y="3293548"/>
            <a:ext cx="1984552" cy="2088000"/>
            <a:chOff x="6360176" y="3239504"/>
            <a:chExt cx="1984552" cy="2088000"/>
          </a:xfrm>
        </p:grpSpPr>
        <p:sp>
          <p:nvSpPr>
            <p:cNvPr id="12" name="正方形/長方形 11"/>
            <p:cNvSpPr/>
            <p:nvPr userDrawn="1"/>
          </p:nvSpPr>
          <p:spPr>
            <a:xfrm>
              <a:off x="8056728" y="3239504"/>
              <a:ext cx="288000" cy="20880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3" name="正方形/長方形 12"/>
            <p:cNvSpPr/>
            <p:nvPr userDrawn="1"/>
          </p:nvSpPr>
          <p:spPr>
            <a:xfrm>
              <a:off x="7517902" y="3719830"/>
              <a:ext cx="256584" cy="160261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4" name="正方形/長方形 13"/>
            <p:cNvSpPr/>
            <p:nvPr userDrawn="1"/>
          </p:nvSpPr>
          <p:spPr>
            <a:xfrm>
              <a:off x="6939039" y="4058912"/>
              <a:ext cx="256584" cy="1263533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5" name="正方形/長方形 14"/>
            <p:cNvSpPr/>
            <p:nvPr userDrawn="1"/>
          </p:nvSpPr>
          <p:spPr>
            <a:xfrm>
              <a:off x="6360176" y="4534944"/>
              <a:ext cx="256584" cy="787502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32" name="図形グループ 31"/>
          <p:cNvGrpSpPr/>
          <p:nvPr userDrawn="1"/>
        </p:nvGrpSpPr>
        <p:grpSpPr>
          <a:xfrm>
            <a:off x="5132673" y="2418320"/>
            <a:ext cx="2580093" cy="1347572"/>
            <a:chOff x="5353847" y="7429551"/>
            <a:chExt cx="2580093" cy="1347572"/>
          </a:xfrm>
        </p:grpSpPr>
        <p:sp>
          <p:nvSpPr>
            <p:cNvPr id="24" name="正方形/長方形 23"/>
            <p:cNvSpPr/>
            <p:nvPr userDrawn="1"/>
          </p:nvSpPr>
          <p:spPr>
            <a:xfrm rot="19056294">
              <a:off x="5353847" y="8278475"/>
              <a:ext cx="971999" cy="10321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5" name="正方形/長方形 24"/>
            <p:cNvSpPr/>
            <p:nvPr userDrawn="1"/>
          </p:nvSpPr>
          <p:spPr>
            <a:xfrm rot="1277100">
              <a:off x="6174696" y="8058007"/>
              <a:ext cx="827998" cy="10321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6" name="正方形/長方形 25"/>
            <p:cNvSpPr/>
            <p:nvPr userDrawn="1"/>
          </p:nvSpPr>
          <p:spPr>
            <a:xfrm rot="19128592">
              <a:off x="6912911" y="7869384"/>
              <a:ext cx="935998" cy="10321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7" name="円/楕円 26"/>
            <p:cNvSpPr/>
            <p:nvPr userDrawn="1"/>
          </p:nvSpPr>
          <p:spPr>
            <a:xfrm>
              <a:off x="5359526" y="8509530"/>
              <a:ext cx="267593" cy="267593"/>
            </a:xfrm>
            <a:prstGeom prst="ellipse">
              <a:avLst/>
            </a:prstGeom>
            <a:solidFill>
              <a:schemeClr val="accent2"/>
            </a:solidFill>
            <a:ln w="38100" cmpd="sng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8" name="円/楕円 27"/>
            <p:cNvSpPr/>
            <p:nvPr userDrawn="1"/>
          </p:nvSpPr>
          <p:spPr>
            <a:xfrm>
              <a:off x="6092583" y="7844829"/>
              <a:ext cx="267593" cy="267593"/>
            </a:xfrm>
            <a:prstGeom prst="ellipse">
              <a:avLst/>
            </a:prstGeom>
            <a:solidFill>
              <a:schemeClr val="accent2"/>
            </a:solidFill>
            <a:ln w="38100" cmpd="sng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9" name="円/楕円 28"/>
            <p:cNvSpPr/>
            <p:nvPr userDrawn="1"/>
          </p:nvSpPr>
          <p:spPr>
            <a:xfrm>
              <a:off x="6843729" y="8113240"/>
              <a:ext cx="267593" cy="267593"/>
            </a:xfrm>
            <a:prstGeom prst="ellipse">
              <a:avLst/>
            </a:prstGeom>
            <a:solidFill>
              <a:schemeClr val="accent2"/>
            </a:solidFill>
            <a:ln w="38100" cmpd="sng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0" name="円/楕円 29"/>
            <p:cNvSpPr/>
            <p:nvPr userDrawn="1"/>
          </p:nvSpPr>
          <p:spPr>
            <a:xfrm>
              <a:off x="7666347" y="7429551"/>
              <a:ext cx="267593" cy="267593"/>
            </a:xfrm>
            <a:prstGeom prst="ellipse">
              <a:avLst/>
            </a:prstGeom>
            <a:solidFill>
              <a:schemeClr val="accent2"/>
            </a:solidFill>
            <a:ln w="38100" cmpd="sng">
              <a:solidFill>
                <a:srgbClr val="FFFFFF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29433" y="2706768"/>
            <a:ext cx="5536016" cy="532737"/>
          </a:xfrm>
        </p:spPr>
        <p:txBody>
          <a:bodyPr anchor="b">
            <a:noAutofit/>
          </a:bodyPr>
          <a:lstStyle>
            <a:lvl1pPr algn="l">
              <a:defRPr sz="3000" b="0" i="0">
                <a:solidFill>
                  <a:schemeClr val="accent1"/>
                </a:solidFill>
                <a:latin typeface="ヒラギノ角ゴ ProN W6"/>
                <a:ea typeface="ヒラギノ角ゴ ProN W6"/>
                <a:cs typeface="ヒラギノ角ゴ ProN W6"/>
              </a:defRPr>
            </a:lvl1pPr>
          </a:lstStyle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61D09-EC57-3B44-B671-EBD91D4DEC9A}" type="datetimeFigureOut">
              <a:t>2021/8/18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78496-9876-AC43-86AC-F8A04210F300}" type="slidenum"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04271"/>
            <a:ext cx="1971675" cy="4843198"/>
          </a:xfrm>
        </p:spPr>
        <p:txBody>
          <a:bodyPr vert="eaVert"/>
          <a:lstStyle/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04271"/>
            <a:ext cx="5800725" cy="4843198"/>
          </a:xfrm>
        </p:spPr>
        <p:txBody>
          <a:bodyPr vert="eaVert"/>
          <a:lstStyle/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61D09-EC57-3B44-B671-EBD91D4DEC9A}" type="datetimeFigureOut">
              <a:t>2021/8/18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78496-9876-AC43-86AC-F8A04210F300}" type="slidenum"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/>
          <p:cNvSpPr/>
          <p:nvPr userDrawn="1"/>
        </p:nvSpPr>
        <p:spPr>
          <a:xfrm>
            <a:off x="0" y="75380"/>
            <a:ext cx="9180000" cy="7199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平行四辺形 7"/>
          <p:cNvSpPr/>
          <p:nvPr userDrawn="1"/>
        </p:nvSpPr>
        <p:spPr>
          <a:xfrm>
            <a:off x="168162" y="76145"/>
            <a:ext cx="972292" cy="1445974"/>
          </a:xfrm>
          <a:prstGeom prst="parallelogram">
            <a:avLst>
              <a:gd name="adj" fmla="val 57045"/>
            </a:avLst>
          </a:prstGeom>
          <a:solidFill>
            <a:schemeClr val="accent3">
              <a:alpha val="44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平行四辺形 8"/>
          <p:cNvSpPr/>
          <p:nvPr userDrawn="1"/>
        </p:nvSpPr>
        <p:spPr>
          <a:xfrm>
            <a:off x="-85341" y="76864"/>
            <a:ext cx="713991" cy="1012845"/>
          </a:xfrm>
          <a:prstGeom prst="parallelogram">
            <a:avLst>
              <a:gd name="adj" fmla="val 57045"/>
            </a:avLst>
          </a:prstGeom>
          <a:solidFill>
            <a:schemeClr val="accent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2815" y="428143"/>
            <a:ext cx="8118199" cy="303069"/>
          </a:xfrm>
        </p:spPr>
        <p:txBody>
          <a:bodyPr>
            <a:normAutofit/>
          </a:bodyPr>
          <a:lstStyle>
            <a:lvl1pPr>
              <a:defRPr sz="1600">
                <a:solidFill>
                  <a:schemeClr val="accent1"/>
                </a:solidFill>
              </a:defRPr>
            </a:lvl1pPr>
          </a:lstStyle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379043"/>
            <a:ext cx="7886700" cy="3768427"/>
          </a:xfrm>
        </p:spPr>
        <p:txBody>
          <a:bodyPr/>
          <a:lstStyle/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61D09-EC57-3B44-B671-EBD91D4DEC9A}" type="datetimeFigureOut">
              <a:t>2021/8/18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78496-9876-AC43-86AC-F8A04210F300}" type="slidenum">
              <a:t>‹#›</a:t>
            </a:fld>
            <a:endParaRPr kumimoji="1" lang="ja-JP" altLang="en-US"/>
          </a:p>
        </p:txBody>
      </p:sp>
      <p:sp>
        <p:nvSpPr>
          <p:cNvPr id="13" name="コンテンツ プレースホルダー 12"/>
          <p:cNvSpPr>
            <a:spLocks noGrp="1"/>
          </p:cNvSpPr>
          <p:nvPr>
            <p:ph sz="quarter" idx="13" hasCustomPrompt="1"/>
          </p:nvPr>
        </p:nvSpPr>
        <p:spPr>
          <a:xfrm>
            <a:off x="592138" y="744538"/>
            <a:ext cx="8118475" cy="635000"/>
          </a:xfrm>
        </p:spPr>
        <p:txBody>
          <a:bodyPr>
            <a:normAutofit/>
          </a:bodyPr>
          <a:lstStyle>
            <a:lvl1pPr marL="0" indent="0">
              <a:buNone/>
              <a:defRPr sz="1300">
                <a:solidFill>
                  <a:schemeClr val="tx2"/>
                </a:solidFill>
              </a:defRPr>
            </a:lvl1pPr>
          </a:lstStyle>
          <a:p>
            <a:pPr lvl="0"/>
            <a:r>
              <a:rPr kumimoji="1" lang="ja-JP" altLang="en-US" dirty="0"/>
              <a:t>メッセージライン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424782"/>
            <a:ext cx="7886700" cy="2377281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3824553"/>
            <a:ext cx="7886700" cy="1250156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dirty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61D09-EC57-3B44-B671-EBD91D4DEC9A}" type="datetimeFigureOut">
              <a:t>2021/8/18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78496-9876-AC43-86AC-F8A04210F300}" type="slidenum"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521354"/>
            <a:ext cx="3886200" cy="3626115"/>
          </a:xfrm>
        </p:spPr>
        <p:txBody>
          <a:bodyPr/>
          <a:lstStyle/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521354"/>
            <a:ext cx="3886200" cy="3626115"/>
          </a:xfrm>
        </p:spPr>
        <p:txBody>
          <a:bodyPr/>
          <a:lstStyle/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61D09-EC57-3B44-B671-EBD91D4DEC9A}" type="datetimeFigureOut">
              <a:t>2021/8/18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78496-9876-AC43-86AC-F8A04210F300}" type="slidenum"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04271"/>
            <a:ext cx="7886700" cy="1104636"/>
          </a:xfrm>
        </p:spPr>
        <p:txBody>
          <a:bodyPr/>
          <a:lstStyle/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400969"/>
            <a:ext cx="3868340" cy="686593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 dirty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087563"/>
            <a:ext cx="3868340" cy="3070490"/>
          </a:xfrm>
        </p:spPr>
        <p:txBody>
          <a:bodyPr/>
          <a:lstStyle/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400969"/>
            <a:ext cx="3887391" cy="686593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 dirty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087563"/>
            <a:ext cx="3887391" cy="3070490"/>
          </a:xfrm>
        </p:spPr>
        <p:txBody>
          <a:bodyPr/>
          <a:lstStyle/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61D09-EC57-3B44-B671-EBD91D4DEC9A}" type="datetimeFigureOut">
              <a:t>2021/8/18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78496-9876-AC43-86AC-F8A04210F300}" type="slidenum"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61D09-EC57-3B44-B671-EBD91D4DEC9A}" type="datetimeFigureOut">
              <a:t>2021/8/18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78496-9876-AC43-86AC-F8A04210F300}" type="slidenum"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61D09-EC57-3B44-B671-EBD91D4DEC9A}" type="datetimeFigureOut">
              <a:t>2021/8/18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78496-9876-AC43-86AC-F8A04210F300}" type="slidenum"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81000"/>
            <a:ext cx="2949178" cy="13335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822855"/>
            <a:ext cx="4629150" cy="4061354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714500"/>
            <a:ext cx="2949178" cy="3176323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 dirty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61D09-EC57-3B44-B671-EBD91D4DEC9A}" type="datetimeFigureOut">
              <a:t>2021/8/18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78496-9876-AC43-86AC-F8A04210F300}" type="slidenum"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81000"/>
            <a:ext cx="2949178" cy="13335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822855"/>
            <a:ext cx="4629150" cy="4061354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 dirty="0"/>
              <a:t>プレースホルダーまでドラッグするかアイコンをクリックして図を追加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714500"/>
            <a:ext cx="2949178" cy="3176323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 dirty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61D09-EC57-3B44-B671-EBD91D4DEC9A}" type="datetimeFigureOut">
              <a:t>2021/8/18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78496-9876-AC43-86AC-F8A04210F300}" type="slidenum"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04271"/>
            <a:ext cx="7886700" cy="11046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521354"/>
            <a:ext cx="7886700" cy="36261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5296959"/>
            <a:ext cx="20574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661D09-EC57-3B44-B671-EBD91D4DEC9A}" type="datetimeFigureOut">
              <a:t>2021/8/18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5296959"/>
            <a:ext cx="30861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5296959"/>
            <a:ext cx="20574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E78496-9876-AC43-86AC-F8A04210F300}" type="slidenum">
              <a:t>‹#›</a:t>
            </a:fld>
            <a:endParaRPr kumimoji="1" lang="ja-JP" altLang="en-US"/>
          </a:p>
        </p:txBody>
      </p:sp>
      <p:sp>
        <p:nvSpPr>
          <p:cNvPr id="8" name="正方形/長方形 7"/>
          <p:cNvSpPr/>
          <p:nvPr userDrawn="1"/>
        </p:nvSpPr>
        <p:spPr>
          <a:xfrm>
            <a:off x="0" y="1"/>
            <a:ext cx="9180000" cy="7494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534129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b="0" i="0" kern="1200">
          <a:solidFill>
            <a:schemeClr val="tx1"/>
          </a:solidFill>
          <a:latin typeface="ヒラギノ角ゴ ProN W6"/>
          <a:ea typeface="ヒラギノ角ゴ ProN W6"/>
          <a:cs typeface="ヒラギノ角ゴ ProN W6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b="0" i="0" kern="1200">
          <a:solidFill>
            <a:schemeClr val="tx1"/>
          </a:solidFill>
          <a:latin typeface="ヒラギノ角ゴ ProN W3"/>
          <a:ea typeface="ヒラギノ角ゴ ProN W3"/>
          <a:cs typeface="ヒラギノ角ゴ ProN W3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b="0" i="0" kern="1200">
          <a:solidFill>
            <a:schemeClr val="tx1"/>
          </a:solidFill>
          <a:latin typeface="ヒラギノ角ゴ ProN W3"/>
          <a:ea typeface="ヒラギノ角ゴ ProN W3"/>
          <a:cs typeface="ヒラギノ角ゴ ProN W3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b="0" i="0" kern="1200">
          <a:solidFill>
            <a:schemeClr val="tx1"/>
          </a:solidFill>
          <a:latin typeface="ヒラギノ角ゴ ProN W3"/>
          <a:ea typeface="ヒラギノ角ゴ ProN W3"/>
          <a:cs typeface="ヒラギノ角ゴ ProN W3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b="0" i="0" kern="1200">
          <a:solidFill>
            <a:schemeClr val="tx1"/>
          </a:solidFill>
          <a:latin typeface="ヒラギノ角ゴ ProN W3"/>
          <a:ea typeface="ヒラギノ角ゴ ProN W3"/>
          <a:cs typeface="ヒラギノ角ゴ ProN W3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b="0" i="0" kern="1200">
          <a:solidFill>
            <a:schemeClr val="tx1"/>
          </a:solidFill>
          <a:latin typeface="ヒラギノ角ゴ ProN W3"/>
          <a:ea typeface="ヒラギノ角ゴ ProN W3"/>
          <a:cs typeface="ヒラギノ角ゴ ProN W3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2" Type="http://schemas.openxmlformats.org/officeDocument/2006/relationships/chart" Target="/ppt/charts/chart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タイトル 1">
            <a:extLst>
              <a:ext uri="{FF2B5EF4-FFF2-40B4-BE49-F238E27FC236}">
                <a16:creationId xmlns:a16="http://schemas.microsoft.com/office/drawing/2014/main" id="{C0843AF4-BF06-E144-884D-A23CDE1332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4825" y="645355"/>
            <a:ext cx="6943242" cy="303069"/>
          </a:xfrm>
        </p:spPr>
        <p:txBody>
          <a:bodyPr>
            <a:noAutofit/>
          </a:bodyPr>
          <a:lstStyle/>
          <a:p>
            <a:r>
              <a:rPr kumimoji="1" lang="ja-JP" altLang="en-US" dirty="0"/>
              <a:t>チャート</a:t>
            </a:r>
          </a:p>
        </p:txBody>
      </p:sp>
      <p:graphicFrame>
        <p:nvGraphicFramePr>
          <p:cNvPr id="2" name="グラフ 1" descr="chart1">
            <a:extLst>
              <a:ext uri="{FF2B5EF4-FFF2-40B4-BE49-F238E27FC236}">
                <a16:creationId xmlns:a16="http://schemas.microsoft.com/office/drawing/2014/main" id="{A5A867EE-2537-C74A-BB2A-AD33E5EC671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77981070"/>
              </p:ext>
            </p:extLst>
          </p:nvPr>
        </p:nvGraphicFramePr>
        <p:xfrm>
          <a:off x="1198534" y="1290449"/>
          <a:ext cx="6612611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976468123"/>
      </p:ext>
    </p:extLst>
  </p:cSld>
  <p:clrMapOvr>
    <a:masterClrMapping/>
  </p:clrMapOvr>
</p:sld>
</file>

<file path=ppt/theme/theme1.xml><?xml version="1.0" encoding="utf-8"?>
<a:theme xmlns:a="http://schemas.openxmlformats.org/drawingml/2006/main" name="ホワイト">
  <a:themeElements>
    <a:clrScheme name="ユーザー設定 11">
      <a:dk1>
        <a:srgbClr val="414842"/>
      </a:dk1>
      <a:lt1>
        <a:sysClr val="window" lastClr="FFFFFF"/>
      </a:lt1>
      <a:dk2>
        <a:srgbClr val="28418F"/>
      </a:dk2>
      <a:lt2>
        <a:srgbClr val="FFFFFF"/>
      </a:lt2>
      <a:accent1>
        <a:srgbClr val="2A4598"/>
      </a:accent1>
      <a:accent2>
        <a:srgbClr val="D36178"/>
      </a:accent2>
      <a:accent3>
        <a:srgbClr val="7DB3E6"/>
      </a:accent3>
      <a:accent4>
        <a:srgbClr val="B7D5EF"/>
      </a:accent4>
      <a:accent5>
        <a:srgbClr val="3A67AE"/>
      </a:accent5>
      <a:accent6>
        <a:srgbClr val="ADBABB"/>
      </a:accent6>
      <a:hlink>
        <a:srgbClr val="0563C1"/>
      </a:hlink>
      <a:folHlink>
        <a:srgbClr val="954F72"/>
      </a:folHlink>
    </a:clrScheme>
    <a:fontScheme name="ホワイト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ホワイ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ホワイ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Yu Gothic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Yu Gothic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1042</TotalTime>
  <Words>1</Words>
  <Application>Microsoft Macintosh PowerPoint</Application>
  <PresentationFormat>画面に合わせる (16:10)</PresentationFormat>
  <Paragraphs>1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ヒラギノ角ゴ ProN W3</vt:lpstr>
      <vt:lpstr>ヒラギノ角ゴ ProN W6</vt:lpstr>
      <vt:lpstr>Yu Gothic</vt:lpstr>
      <vt:lpstr>Arial</vt:lpstr>
      <vt:lpstr>Calibri</vt:lpstr>
      <vt:lpstr>ホワイト</vt:lpstr>
      <vt:lpstr>チャート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アクセス解析レポート</dc:title>
  <dc:subject/>
  <dc:creator>喜多慧</dc:creator>
  <cp:keywords/>
  <dc:description/>
  <cp:lastModifiedBy>Microsoft Office User</cp:lastModifiedBy>
  <cp:revision>169</cp:revision>
  <dcterms:created xsi:type="dcterms:W3CDTF">2016-11-01T13:33:10Z</dcterms:created>
  <dcterms:modified xsi:type="dcterms:W3CDTF">2021-08-18T09:22:52Z</dcterms:modified>
  <cp:category/>
</cp:coreProperties>
</file>