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slides/slide2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10"/>
    <p:sldId id="257" r:id="rId11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/>
    <p:restoredTop sz="84421"/>
  </p:normalViewPr>
  <p:slideViewPr>
    <p:cSldViewPr snapToGrid="0" snapToObjects="1">
      <p:cViewPr varScale="1">
        <p:scale>
          <a:sx n="106" d="100"/>
          <a:sy n="106" d="100"/>
        </p:scale>
        <p:origin x="2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heme" Target="theme/theme1.xml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Relationship Id="rId10" Type="http://schemas.openxmlformats.org/officeDocument/2006/relationships/slide" Target="/ppt/slides/slide1.xml"/><Relationship Id="rId11" Type="http://schemas.openxmlformats.org/officeDocument/2006/relationships/slide" Target="/ppt/slides/slide2.xml"/></Relationships>
</file>

<file path=ppt/charts/_rels/chart3.xml.rels><?xml version="1.0" encoding="UTF-8" standalone="yes"?>
<Relationships xmlns="http://schemas.openxmlformats.org/package/2006/relationships"><Relationship Id="rId2" Type="http://schemas.microsoft.com/office/2011/relationships/chartColorStyle" Target="/ppt/charts/colors3.xml"/><Relationship Id="rId1" Type="http://schemas.microsoft.com/office/2011/relationships/chartStyle" Target="/ppt/charts/style3.xml"/><Relationship Id="rId3" Type="http://schemas.openxmlformats.org/officeDocument/2006/relationships/package" Target="/ppt/embeddings/embedding1.xlsx"/></Relationships>
</file>

<file path=ppt/charts/_rels/chart4.xml.rels><?xml version="1.0" encoding="UTF-8" standalone="yes"?>
<Relationships xmlns="http://schemas.openxmlformats.org/package/2006/relationships"><Relationship Id="rId2" Type="http://schemas.microsoft.com/office/2011/relationships/chartColorStyle" Target="/ppt/charts/colors4.xml"/><Relationship Id="rId1" Type="http://schemas.microsoft.com/office/2011/relationships/chartStyle" Target="/ppt/charts/style4.xml"/><Relationship Id="rId3" Type="http://schemas.openxmlformats.org/officeDocument/2006/relationships/package" Target="/ppt/embeddings/embedding2.xlsx"/></Relationships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series-a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'Sheet1'!$B$2:$B$7</c:f>
              <c:numCache>
                <c:formatCode>General</c:formatCode>
                <c:ptCount val="6"/>
                <c:pt idx="0">
                  <c:v>4.4</c:v>
                </c:pt>
                <c:pt idx="1">
                  <c:v>4.2</c:v>
                </c:pt>
                <c:pt idx="2">
                  <c:v>4.1</c:v>
                </c:pt>
                <c:pt idx="3">
                  <c:v>3.6</c:v>
                </c:pt>
                <c:pt idx="4">
                  <c:v>3.3</c:v>
                </c:pt>
                <c:pt idx="5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series-b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'Sheet1'!$C$2:$C$7</c:f>
              <c:numCache>
                <c:formatCode>General</c:formatCode>
                <c:ptCount val="6"/>
                <c:pt idx="0">
                  <c:v>3.4</c:v>
                </c:pt>
                <c:pt idx="1">
                  <c:v>3.3</c:v>
                </c:pt>
                <c:pt idx="2">
                  <c:v>3.3</c:v>
                </c:pt>
                <c:pt idx="3">
                  <c:v>3</c:v>
                </c:pt>
                <c:pt idx="4">
                  <c:v>2.9</c:v>
                </c:pt>
                <c:pt idx="5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604223"/>
        <c:axId val="612392015"/>
        <c:ser>
          <c:idx val="2"/>
          <c:order val="2"/>
          <c:tx>
            <c:strRef>
              <c:f>'Sheet1'!$D$1</c:f>
              <c:strCache>
                <c:ptCount val="1"/>
                <c:pt idx="0">
                  <c:v>series-c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'Sheet1'!$D$2:$D$7</c:f>
              <c:numCache>
                <c:formatCode>General</c:formatCode>
                <c:ptCount val="6"/>
                <c:pt idx="0">
                  <c:v>3.6</c:v>
                </c:pt>
                <c:pt idx="1">
                  <c:v>3.5</c:v>
                </c:pt>
                <c:pt idx="2">
                  <c:v>3.3</c:v>
                </c:pt>
                <c:pt idx="3">
                  <c:v>2.9</c:v>
                </c:pt>
                <c:pt idx="4">
                  <c:v>2.6</c:v>
                </c:pt>
                <c:pt idx="5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3"/>
          <c:order val="3"/>
          <c:tx>
            <c:strRef>
              <c:f>'Sheet1'!$E$1</c:f>
              <c:strCache>
                <c:ptCount val="1"/>
                <c:pt idx="0">
                  <c:v>series-d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'Sheet1'!$E$2:$E$7</c:f>
              <c:numCache>
                <c:formatCode>General</c:formatCode>
                <c:ptCount val="6"/>
                <c:pt idx="0">
                  <c:v>3.2</c:v>
                </c:pt>
                <c:pt idx="1">
                  <c:v>3.4</c:v>
                </c:pt>
                <c:pt idx="2">
                  <c:v>3.3</c:v>
                </c:pt>
                <c:pt idx="3">
                  <c:v>3</c:v>
                </c:pt>
                <c:pt idx="4">
                  <c:v>3.1</c:v>
                </c:pt>
                <c:pt idx="5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4"/>
          <c:order val="4"/>
          <c:tx>
            <c:strRef>
              <c:f>'Sheet1'!$F$1</c:f>
              <c:strCache>
                <c:ptCount val="1"/>
                <c:pt idx="0">
                  <c:v>series-e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'Sheet1'!$F$2:$F$7</c:f>
              <c:numCache>
                <c:formatCode>General</c:formatCode>
                <c:ptCount val="6"/>
                <c:pt idx="0">
                  <c:v>3.2</c:v>
                </c:pt>
                <c:pt idx="1">
                  <c:v>3.3</c:v>
                </c:pt>
                <c:pt idx="2">
                  <c:v>3.4</c:v>
                </c:pt>
                <c:pt idx="3">
                  <c:v>3.7</c:v>
                </c:pt>
                <c:pt idx="4">
                  <c:v>4.2</c:v>
                </c:pt>
                <c:pt idx="5">
                  <c:v>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5"/>
          <c:order val="5"/>
          <c:tx>
            <c:strRef>
              <c:f>'Sheet1'!$G$1</c:f>
              <c:strCache>
                <c:ptCount val="1"/>
                <c:pt idx="0">
                  <c:v>series-f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'Sheet1'!$G$2:$G$7</c:f>
              <c:numCache>
                <c:formatCode>General</c:formatCode>
                <c:ptCount val="6"/>
                <c:pt idx="0">
                  <c:v>3.1</c:v>
                </c:pt>
                <c:pt idx="1">
                  <c:v>3.2</c:v>
                </c:pt>
                <c:pt idx="2">
                  <c:v>3.3</c:v>
                </c:pt>
                <c:pt idx="3">
                  <c:v>3.2</c:v>
                </c:pt>
                <c:pt idx="4">
                  <c:v>3.1</c:v>
                </c:pt>
                <c:pt idx="5">
                  <c:v>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6"/>
          <c:order val="6"/>
          <c:tx>
            <c:strRef>
              <c:f>'Sheet1'!$H$1</c:f>
              <c:strCache>
                <c:ptCount val="1"/>
                <c:pt idx="0">
                  <c:v>foo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'Sheet1'!$H$2:$H$7</c:f>
              <c:numCache>
                <c:formatCode>General</c:formatCode>
                <c:ptCount val="6"/>
                <c:pt idx="0">
                  <c:v>2.7</c:v>
                </c:pt>
                <c:pt idx="1">
                  <c:v>2.3</c:v>
                </c:pt>
                <c:pt idx="2">
                  <c:v>2.4</c:v>
                </c:pt>
                <c:pt idx="3">
                  <c:v>2.1</c:v>
                </c:pt>
                <c:pt idx="4">
                  <c:v>1.5</c:v>
                </c:pt>
                <c:pt idx="5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7"/>
          <c:order val="7"/>
          <c:tx>
            <c:strRef>
              <c:f>'Sheet1'!$I$1</c:f>
              <c:strCache>
                <c:ptCount val="1"/>
                <c:pt idx="0">
                  <c:v>bar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'Sheet1'!$I$2:$I$7</c:f>
              <c:numCache>
                <c:formatCode>General</c:formatCode>
                <c:ptCount val="6"/>
                <c:pt idx="0">
                  <c:v>2.1</c:v>
                </c:pt>
                <c:pt idx="1">
                  <c:v>2.1</c:v>
                </c:pt>
                <c:pt idx="2">
                  <c:v>2.4</c:v>
                </c:pt>
                <c:pt idx="3">
                  <c:v>2.6</c:v>
                </c:pt>
                <c:pt idx="4">
                  <c:v>2.4</c:v>
                </c:pt>
                <c:pt idx="5">
                  <c:v>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ser>
          <c:idx val="8"/>
          <c:order val="8"/>
          <c:tx>
            <c:strRef>
              <c:f>'Sheet1'!$J$1</c:f>
              <c:strCache>
                <c:ptCount val="1"/>
                <c:pt idx="0">
                  <c:v>baz</c:v>
                </c:pt>
              </c:strCache>
            </c:strRef>
          </c:tx>
          <c:spPr>
            <a:ln w="28575" cap="rnd">
              <a:solidFill/>
              <a:round/>
            </a:ln>
            <a:effectLst/>
          </c:spPr>
          <c:marker>
            <c:symbol val="square"/>
            <c:size val="9"/>
            <c:spPr>
              <a:solidFill/>
              <a:ln w="9525">
                <a:solidFill/>
              </a:ln>
              <a:effectLst/>
            </c:spPr>
          </c:marker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'Sheet1'!$J$2:$J$7</c:f>
              <c:numCache>
                <c:formatCode>General</c:formatCode>
                <c:ptCount val="6"/>
                <c:pt idx="0">
                  <c:v>1</c:v>
                </c:pt>
                <c:pt idx="1">
                  <c:v>1.2</c:v>
                </c:pt>
                <c:pt idx="2">
                  <c:v>1.3</c:v>
                </c:pt>
                <c:pt idx="3">
                  <c:v>1.5</c:v>
                </c:pt>
                <c:pt idx="4">
                  <c:v>1.7</c:v>
                </c:pt>
                <c:pt idx="5">
                  <c:v>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bar-series-a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'Sheet1'!$B$2:$B$7</c:f>
              <c:numCache>
                <c:formatCode>General</c:formatCode>
                <c:ptCount val="6"/>
                <c:pt idx="0">
                  <c:v>4.4</c:v>
                </c:pt>
                <c:pt idx="1">
                  <c:v>4.2</c:v>
                </c:pt>
                <c:pt idx="2">
                  <c:v>4.1</c:v>
                </c:pt>
                <c:pt idx="3">
                  <c:v>3.6</c:v>
                </c:pt>
                <c:pt idx="4">
                  <c:v>3.3</c:v>
                </c:pt>
                <c:pt idx="5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0604223"/>
        <c:axId val="612392015"/>
      </c:barChar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3575103"/>
        <c:axId val="593945775"/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valAx>
        <c:axId val="593945775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3575103"/>
        <c:crosses val="max"/>
        <c:crossBetween val="between"/>
      </c:valAx>
      <c:catAx>
        <c:axId val="59357510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9394577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3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2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278124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3.xml"/><Relationship Id="rId2" Type="http://schemas.openxmlformats.org/officeDocument/2006/relationships/notesSlide" Target="/ppt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4.xml"/><Relationship Id="rId2" Type="http://schemas.openxmlformats.org/officeDocument/2006/relationships/notesSlide" Target="/ppt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ular Callout 23">
            <a:extLst>
              <a:ext uri="{FF2B5EF4-FFF2-40B4-BE49-F238E27FC236}">
                <a16:creationId xmlns:a16="http://schemas.microsoft.com/office/drawing/2014/main" id="{DA71FA1C-CFC6-BD4D-A8F2-9B73AF440538}"/>
              </a:ext>
            </a:extLst>
          </p:cNvPr>
          <p:cNvSpPr/>
          <p:nvPr/>
        </p:nvSpPr>
        <p:spPr>
          <a:xfrm>
            <a:off x="8576982" y="2039772"/>
            <a:ext cx="3542829" cy="1028282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08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"series-c"や"foo"など、テンプレートにないシリーズキーを指定することでチャートにシリーズを追加できます。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6029679" y="60159"/>
            <a:ext cx="60901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チャートのシリーズ追加と削除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aphicFrame>
        <p:nvGraphicFramePr>
          <p:cNvPr id="4" name="Chart 3" descr="th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8586035"/>
              </p:ext>
            </p:extLst>
          </p:nvPr>
        </p:nvGraphicFramePr>
        <p:xfrm>
          <a:off x="72190" y="398712"/>
          <a:ext cx="7940841" cy="5953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ular Callout 14">
            <a:extLst>
              <a:ext uri="{FF2B5EF4-FFF2-40B4-BE49-F238E27FC236}">
                <a16:creationId xmlns:a16="http://schemas.microsoft.com/office/drawing/2014/main" id="{BF510CEC-3BF1-3149-85AF-0B74CDFC1848}"/>
              </a:ext>
            </a:extLst>
          </p:cNvPr>
          <p:cNvSpPr/>
          <p:nvPr/>
        </p:nvSpPr>
        <p:spPr>
          <a:xfrm>
            <a:off x="8576981" y="3375275"/>
            <a:ext cx="3542829" cy="116062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08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追加シリーズは、既存の最後のシリーズを複製して作成されます。この場合、series-bと同じ四角いマーカーになります。</a:t>
            </a:r>
          </a:p>
        </p:txBody>
      </p:sp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7471D397-0250-8841-967A-899481D9639B}"/>
              </a:ext>
            </a:extLst>
          </p:cNvPr>
          <p:cNvSpPr/>
          <p:nvPr/>
        </p:nvSpPr>
        <p:spPr>
          <a:xfrm>
            <a:off x="8576980" y="4819062"/>
            <a:ext cx="3542829" cy="1028282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08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追加シリーズの色は自動で決まります。ただし既存シリーズの色を手動で指定していた場合、それと同じ色になります。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ular Callout 23">
            <a:extLst>
              <a:ext uri="{FF2B5EF4-FFF2-40B4-BE49-F238E27FC236}">
                <a16:creationId xmlns:a16="http://schemas.microsoft.com/office/drawing/2014/main" id="{DA71FA1C-CFC6-BD4D-A8F2-9B73AF440538}"/>
              </a:ext>
            </a:extLst>
          </p:cNvPr>
          <p:cNvSpPr/>
          <p:nvPr/>
        </p:nvSpPr>
        <p:spPr>
          <a:xfrm>
            <a:off x="8576982" y="2093494"/>
            <a:ext cx="3542829" cy="97455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テンプレートよりdata.jsonのシリーズの方が少ない場合、余ったシリーズは削除されます。</a:t>
            </a:r>
          </a:p>
        </p:txBody>
      </p:sp>
      <p:graphicFrame>
        <p:nvGraphicFramePr>
          <p:cNvPr id="4" name="Chart 3" descr="th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0811375"/>
              </p:ext>
            </p:extLst>
          </p:nvPr>
        </p:nvGraphicFramePr>
        <p:xfrm>
          <a:off x="72190" y="398712"/>
          <a:ext cx="7940841" cy="5953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ular Callout 14">
            <a:extLst>
              <a:ext uri="{FF2B5EF4-FFF2-40B4-BE49-F238E27FC236}">
                <a16:creationId xmlns:a16="http://schemas.microsoft.com/office/drawing/2014/main" id="{BF510CEC-3BF1-3149-85AF-0B74CDFC1848}"/>
              </a:ext>
            </a:extLst>
          </p:cNvPr>
          <p:cNvSpPr/>
          <p:nvPr/>
        </p:nvSpPr>
        <p:spPr>
          <a:xfrm>
            <a:off x="8576981" y="3375276"/>
            <a:ext cx="3542829" cy="782053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結果的に空になった軸も削除されます。</a:t>
            </a: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B47DA01F-851A-CF49-892C-813EEF699CCF}"/>
              </a:ext>
            </a:extLst>
          </p:cNvPr>
          <p:cNvSpPr txBox="1"/>
          <p:nvPr/>
        </p:nvSpPr>
        <p:spPr>
          <a:xfrm>
            <a:off x="6029679" y="60159"/>
            <a:ext cx="60901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チャートのシリーズ追加と削除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7667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3294</TotalTime>
  <Words>84</Words>
  <Application>Microsoft Macintosh PowerPoint</Application>
  <PresentationFormat>ワイド画面</PresentationFormat>
  <Paragraphs>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Hiragino Kaku Gothic Pro W3</vt:lpstr>
      <vt:lpstr>Noto Sans CJK JP Regular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169</cp:revision>
  <dcterms:created xsi:type="dcterms:W3CDTF">2020-02-20T07:49:28Z</dcterms:created>
  <dcterms:modified xsi:type="dcterms:W3CDTF">2021-06-11T08:35:40Z</dcterms:modified>
</cp:coreProperties>
</file>