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slides/slide2.xml" ContentType="application/vnd.openxmlformats-officedocument.presentationml.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9"/>
    <p:sldId id="257" r:id="rId10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6" clrIdx="0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CD7"/>
    <a:srgbClr val="D8D9E4"/>
    <a:srgbClr val="EBF0FF"/>
    <a:srgbClr val="85B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5"/>
    <p:restoredTop sz="84421"/>
  </p:normalViewPr>
  <p:slideViewPr>
    <p:cSldViewPr snapToGrid="0" snapToObjects="1">
      <p:cViewPr varScale="1">
        <p:scale>
          <a:sx n="103" d="100"/>
          <a:sy n="103" d="100"/>
        </p:scale>
        <p:origin x="20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slide" Target="/ppt/slides/slide1.xml"/><Relationship Id="rId10" Type="http://schemas.openxmlformats.org/officeDocument/2006/relationships/slide" Target="/ppt/slides/slide2.xml"/></Relationships>
</file>

<file path=ppt/charts/_rels/chart2.xml.rels><?xml version="1.0" encoding="UTF-8" standalone="yes"?>
<Relationships xmlns="http://schemas.openxmlformats.org/package/2006/relationships"><Relationship Id="rId2" Type="http://schemas.microsoft.com/office/2011/relationships/chartColorStyle" Target="/ppt/charts/colors2.xml"/><Relationship Id="rId1" Type="http://schemas.microsoft.com/office/2011/relationships/chartStyle" Target="/ppt/charts/style2.xml"/><Relationship Id="rId3" Type="http://schemas.openxmlformats.org/officeDocument/2006/relationships/package" Target="/ppt/embeddings/embedding1.xlsx"/></Relationships>
</file>

<file path=ppt/charts/_rels/chart3.xml.rels><?xml version="1.0" encoding="UTF-8" standalone="yes"?>
<Relationships xmlns="http://schemas.openxmlformats.org/package/2006/relationships"><Relationship Id="rId2" Type="http://schemas.microsoft.com/office/2011/relationships/chartColorStyle" Target="/ppt/charts/colors3.xml"/><Relationship Id="rId1" Type="http://schemas.microsoft.com/office/2011/relationships/chartStyle" Target="/ppt/charts/style3.xml"/><Relationship Id="rId3" Type="http://schemas.openxmlformats.org/officeDocument/2006/relationships/package" Target="/ppt/embeddings/embedding2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series-a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'Sheet1'!$A$2:$A$42</c:f>
              <c:strCache>
                <c:ptCount val="41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</c:strCache>
            </c:strRef>
          </c:cat>
          <c:val>
            <c:numRef>
              <c:f>'Sheet1'!$B$2:$B$42</c:f>
              <c:numCache>
                <c:formatCode>General</c:formatCode>
                <c:ptCount val="41"/>
                <c:pt idx="0">
                  <c:v>93</c:v>
                </c:pt>
                <c:pt idx="1">
                  <c:v>157</c:v>
                </c:pt>
                <c:pt idx="2">
                  <c:v>949</c:v>
                </c:pt>
                <c:pt idx="3">
                  <c:v>785</c:v>
                </c:pt>
                <c:pt idx="4">
                  <c:v>1036</c:v>
                </c:pt>
                <c:pt idx="5">
                  <c:v>1640</c:v>
                </c:pt>
                <c:pt idx="6">
                  <c:v>1700</c:v>
                </c:pt>
                <c:pt idx="7">
                  <c:v>1964</c:v>
                </c:pt>
                <c:pt idx="8">
                  <c:v>2234</c:v>
                </c:pt>
                <c:pt idx="9">
                  <c:v>2502</c:v>
                </c:pt>
                <c:pt idx="10">
                  <c:v>2344</c:v>
                </c:pt>
                <c:pt idx="11">
                  <c:v>3185</c:v>
                </c:pt>
                <c:pt idx="12">
                  <c:v>3360</c:v>
                </c:pt>
                <c:pt idx="13">
                  <c:v>3283</c:v>
                </c:pt>
                <c:pt idx="14">
                  <c:v>3991</c:v>
                </c:pt>
                <c:pt idx="15">
                  <c:v>4000</c:v>
                </c:pt>
                <c:pt idx="16">
                  <c:v>4000</c:v>
                </c:pt>
                <c:pt idx="17">
                  <c:v>3891</c:v>
                </c:pt>
                <c:pt idx="18">
                  <c:v>3159</c:v>
                </c:pt>
                <c:pt idx="19">
                  <c:v>3130</c:v>
                </c:pt>
                <c:pt idx="20">
                  <c:v>3134</c:v>
                </c:pt>
                <c:pt idx="21">
                  <c:v>2961</c:v>
                </c:pt>
                <c:pt idx="22">
                  <c:v>2622</c:v>
                </c:pt>
                <c:pt idx="23">
                  <c:v>2531</c:v>
                </c:pt>
                <c:pt idx="24">
                  <c:v>2193</c:v>
                </c:pt>
                <c:pt idx="25">
                  <c:v>1942</c:v>
                </c:pt>
                <c:pt idx="26">
                  <c:v>1994</c:v>
                </c:pt>
                <c:pt idx="27">
                  <c:v>1661</c:v>
                </c:pt>
                <c:pt idx="28">
                  <c:v>1217</c:v>
                </c:pt>
                <c:pt idx="29">
                  <c:v>1000</c:v>
                </c:pt>
                <c:pt idx="30">
                  <c:v>1055</c:v>
                </c:pt>
                <c:pt idx="31">
                  <c:v>1000</c:v>
                </c:pt>
                <c:pt idx="32">
                  <c:v>1124</c:v>
                </c:pt>
                <c:pt idx="33">
                  <c:v>1199</c:v>
                </c:pt>
                <c:pt idx="34">
                  <c:v>1400</c:v>
                </c:pt>
                <c:pt idx="35">
                  <c:v>1497</c:v>
                </c:pt>
                <c:pt idx="36">
                  <c:v>1549</c:v>
                </c:pt>
                <c:pt idx="37">
                  <c:v>1660</c:v>
                </c:pt>
                <c:pt idx="38">
                  <c:v>1768</c:v>
                </c:pt>
                <c:pt idx="39">
                  <c:v>1853</c:v>
                </c:pt>
                <c:pt idx="40">
                  <c:v>1890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</c:lineChart>
      <c:catAx>
        <c:axId val="6206042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tickLblSkip val="5"/>
        <c:noMultiLvlLbl val="0"/>
      </c:cat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'Sheet1'!$B$1</c:f>
              <c:strCache>
                <c:ptCount val="1"/>
                <c:pt idx="0">
                  <c:v>series-a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'Sheet1'!$A$2:$A$42</c:f>
              <c:numCache>
                <c:formatCode>yyyy</c:formatCode>
                <c:ptCount val="41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  <c:pt idx="35">
                  <c:v>42370</c:v>
                </c:pt>
                <c:pt idx="36">
                  <c:v>42736</c:v>
                </c:pt>
                <c:pt idx="37">
                  <c:v>43101</c:v>
                </c:pt>
                <c:pt idx="38">
                  <c:v>43466</c:v>
                </c:pt>
                <c:pt idx="39">
                  <c:v>43831</c:v>
                </c:pt>
                <c:pt idx="40">
                  <c:v>44197</c:v>
                </c:pt>
              </c:numCache>
            </c:numRef>
          </c:cat>
          <c:val>
            <c:numRef>
              <c:f>'Sheet1'!$B$2:$B$42</c:f>
              <c:numCache>
                <c:formatCode>General</c:formatCode>
                <c:ptCount val="41"/>
                <c:pt idx="0">
                  <c:v>93</c:v>
                </c:pt>
                <c:pt idx="1">
                  <c:v>157</c:v>
                </c:pt>
                <c:pt idx="2">
                  <c:v>949</c:v>
                </c:pt>
                <c:pt idx="3">
                  <c:v>785</c:v>
                </c:pt>
                <c:pt idx="4">
                  <c:v>1036</c:v>
                </c:pt>
                <c:pt idx="5">
                  <c:v>1640</c:v>
                </c:pt>
                <c:pt idx="6">
                  <c:v>1700</c:v>
                </c:pt>
                <c:pt idx="7">
                  <c:v>1964</c:v>
                </c:pt>
                <c:pt idx="8">
                  <c:v>2234</c:v>
                </c:pt>
                <c:pt idx="9">
                  <c:v>2502</c:v>
                </c:pt>
                <c:pt idx="10">
                  <c:v>2344</c:v>
                </c:pt>
                <c:pt idx="11">
                  <c:v>3185</c:v>
                </c:pt>
                <c:pt idx="12">
                  <c:v>3360</c:v>
                </c:pt>
                <c:pt idx="13">
                  <c:v>3283</c:v>
                </c:pt>
                <c:pt idx="14">
                  <c:v>3991</c:v>
                </c:pt>
                <c:pt idx="15">
                  <c:v>4000</c:v>
                </c:pt>
                <c:pt idx="16">
                  <c:v>4000</c:v>
                </c:pt>
                <c:pt idx="17">
                  <c:v>3891</c:v>
                </c:pt>
                <c:pt idx="18">
                  <c:v>3159</c:v>
                </c:pt>
                <c:pt idx="19">
                  <c:v>3130</c:v>
                </c:pt>
                <c:pt idx="20">
                  <c:v>3134</c:v>
                </c:pt>
                <c:pt idx="21">
                  <c:v>2961</c:v>
                </c:pt>
                <c:pt idx="22">
                  <c:v>2622</c:v>
                </c:pt>
                <c:pt idx="23">
                  <c:v>2531</c:v>
                </c:pt>
                <c:pt idx="24">
                  <c:v>2193</c:v>
                </c:pt>
                <c:pt idx="25">
                  <c:v>1942</c:v>
                </c:pt>
                <c:pt idx="26">
                  <c:v>1994</c:v>
                </c:pt>
                <c:pt idx="27">
                  <c:v>1661</c:v>
                </c:pt>
                <c:pt idx="28">
                  <c:v>1217</c:v>
                </c:pt>
                <c:pt idx="29">
                  <c:v>1000</c:v>
                </c:pt>
                <c:pt idx="30">
                  <c:v>1055</c:v>
                </c:pt>
                <c:pt idx="31">
                  <c:v>1000</c:v>
                </c:pt>
                <c:pt idx="32">
                  <c:v>1124</c:v>
                </c:pt>
                <c:pt idx="33">
                  <c:v>1199</c:v>
                </c:pt>
                <c:pt idx="34">
                  <c:v>1400</c:v>
                </c:pt>
                <c:pt idx="35">
                  <c:v>1497</c:v>
                </c:pt>
                <c:pt idx="36">
                  <c:v>1549</c:v>
                </c:pt>
                <c:pt idx="37">
                  <c:v>1660</c:v>
                </c:pt>
                <c:pt idx="38">
                  <c:v>1768</c:v>
                </c:pt>
                <c:pt idx="39">
                  <c:v>1853</c:v>
                </c:pt>
                <c:pt idx="40">
                  <c:v>1890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A9D-FB42-9AEF-FAA39D78B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0604223"/>
        <c:axId val="612392015"/>
      </c:lineChart>
      <c:dateAx>
        <c:axId val="620604223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12392015"/>
        <c:crosses val="autoZero"/>
        <c:auto val="1"/>
        <c:lblAlgn val="ctr"/>
        <c:lblOffset val="100"/>
        <c:majorUnit val="6"/>
        <c:majorTimeUnit val="years"/>
      </c:dateAx>
      <c:valAx>
        <c:axId val="6123920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20604223"/>
        <c:crosses val="autoZero"/>
        <c:crossBetween val="between"/>
        <c:majorUnit val="50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05F86-C80A-014C-BEAF-CB9B52262913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FC3AC-E736-8E43-8286-9CD0669913A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76675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2" Type="http://schemas.openxmlformats.org/officeDocument/2006/relationships/slide" Target="/ppt/slides/slide2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CFC3AC-E736-8E43-8286-9CD0669913A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1117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CADE-0886-D147-99C9-03A8B2AEA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4BD9-B6DA-5C4E-B9A9-7886E7A64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BDC8-A6B5-E04A-B3EE-6C0B8D082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A9222-7D72-C14E-9FE7-311E958CD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0A5A4-495F-D640-B6C6-318375864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8815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CE357-7744-AF4C-AB70-EEF92CE39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68A23-F962-4647-B65F-051EAF5BD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22D39-B472-4546-A4A5-49D31B3AC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A7F15-FECE-5D42-B990-FCFC78B3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FFC68-80DF-844B-B82F-C870F700D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1708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40D710-884B-834C-A2C2-8BD20663D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EC3BC-EE40-9A41-980D-5A5908D7DA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A109B-6F71-4544-B706-3A6CA74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12DF7-F419-6841-9B25-F63074E9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1F24E-79A6-D54D-A72D-B5F0FC2D3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049926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87CBB-68F6-FC40-8696-85D17FF57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E86FE-4B74-0149-B1CD-0BE2DF19D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1AA879-64CC-F24C-8276-9040CA40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F73A0-56A2-1C45-BBF4-A952DC6B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B880D-E878-B04A-8B4B-35F5562B0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34820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B46E6-D338-464D-8EA2-1CFA73D61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FF52A0-AEFB-3049-90C7-5908C3B5F6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EDCB7-9B72-8D41-9BC6-6B6AF04C4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BC567-0A6F-DA44-95D1-2CE480918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B472C-80F7-6D47-A039-4D0C09F9D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733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8907F-F4B2-094A-9F57-5E91F6E4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20075-B742-5C40-8DCA-7F14F4804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9EBD0-3B49-0746-81AC-1A07578BA5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17D0D-B2F5-594F-876F-6A9FFE2B5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72E6-B0FF-8E48-8914-A7CDD0430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143B6-A2BD-4347-8720-2D693023D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9637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617D-40F0-6045-9A77-FF21B57D2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80221-84D6-9645-8C97-8DE37616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1A8F2-6DB8-E942-BED7-93DC8FC05B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228560-CB3C-4D4C-8C61-C81127A8D9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AA2AC-7C07-A845-B6EB-16967628B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1E472E-96FE-3843-B4C8-3BF708CC2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08B1E8-92C2-1140-9B2D-57645FAAC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4B2F8-4BE2-484F-90F6-0A1093BA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8116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D9B69-D594-E345-BC96-2CA5E703E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FC92F-CD94-1145-B424-C103EB00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B7B1FC-DC95-AA46-8712-BF761D76A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F008A1-40A6-1148-A9DC-CBC03E527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18571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4C900-6D54-0C4D-84F7-E2DEE1502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95B526-F472-4340-AFB0-0C3C79648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281AF-ACFB-3848-A6F7-ED08D6B2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328658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47BD6-744C-8641-9415-CF9B23676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4F09-0E26-A841-9932-0207D1FAB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D7A4A8-A0CF-F444-9391-64D855595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03F3-2DFC-D447-AD5B-FC2E931DE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454E1C-1DDD-1C4B-BE85-B0FD1A731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6647-B42F-2943-A846-51DF8562A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8673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C9D50-A10F-3D47-85BF-42DCE65BB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5509AD-CD09-4D4E-82FE-6A957542A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34907-68F3-DC46-9111-B1381ADBE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66399-9E6C-0E4B-A052-560B31EBC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8DC76-23DC-4940-9345-60ADE9F3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13E42-8B6E-2441-9346-01BD22D0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9450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2A57A8-CFB5-5D42-ADC8-EC860E91E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4BD10-9F84-7A45-9EB7-2115B8DEA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BCCF2-0235-5642-B535-48D393FB3B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D5EF7-4214-7E4D-8799-4B147285C4AC}" type="datetimeFigureOut">
              <a:rPr lang="en-JP" smtClean="0"/>
              <a:t>11/17/22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54905-3544-FC47-976D-6DC27F729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2F297-728D-AA4E-8ACD-7D55B2448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5045-ED2D-8B46-AC34-FB71ECF70D30}" type="slidenum">
              <a:rPr lang="en-JP" smtClean="0"/>
              <a:t>‹#›</a:t>
            </a:fld>
            <a:endParaRPr lang="en-JP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A59626A-0059-9C4C-831A-43A9D2A375C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27580" y="6512847"/>
            <a:ext cx="227009" cy="22700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9A4FC98-A918-E243-9496-B14483B3016F}"/>
              </a:ext>
            </a:extLst>
          </p:cNvPr>
          <p:cNvSpPr/>
          <p:nvPr userDrawn="1"/>
        </p:nvSpPr>
        <p:spPr>
          <a:xfrm>
            <a:off x="354589" y="6512847"/>
            <a:ext cx="2657065" cy="227009"/>
          </a:xfrm>
          <a:prstGeom prst="rect">
            <a:avLst/>
          </a:prstGeom>
          <a:noFill/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en-US" sz="1000">
                <a:solidFill>
                  <a:schemeClr val="tx1">
                    <a:lumMod val="75000"/>
                    <a:lumOff val="25000"/>
                  </a:schemeClr>
                </a:solidFill>
                <a:latin typeface="Noto Sans CJK JP Regular" panose="020B0500000000000000" pitchFamily="34" charset="-128"/>
                <a:ea typeface="Noto Sans CJK JP Regular" panose="020B0500000000000000" pitchFamily="34" charset="-128"/>
              </a:rPr>
              <a:t>slidepack.io</a:t>
            </a:r>
          </a:p>
        </p:txBody>
      </p:sp>
    </p:spTree>
    <p:extLst>
      <p:ext uri="{BB962C8B-B14F-4D97-AF65-F5344CB8AC3E}">
        <p14:creationId xmlns:p14="http://schemas.microsoft.com/office/powerpoint/2010/main" val="466434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2.xml"/><Relationship Id="rId2" Type="http://schemas.openxmlformats.org/officeDocument/2006/relationships/notesSlide" Target="/ppt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3" Type="http://schemas.openxmlformats.org/officeDocument/2006/relationships/chart" Target="/ppt/charts/chart3.xml"/><Relationship Id="rId2" Type="http://schemas.openxmlformats.org/officeDocument/2006/relationships/notesSlide" Target="/ppt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6440049" y="60159"/>
            <a:ext cx="56797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チャートの軸ラベル表示間隔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aphicFrame>
        <p:nvGraphicFramePr>
          <p:cNvPr id="4" name="Chart 3" descr="th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0145367"/>
              </p:ext>
            </p:extLst>
          </p:nvPr>
        </p:nvGraphicFramePr>
        <p:xfrm>
          <a:off x="72190" y="398712"/>
          <a:ext cx="7940841" cy="5953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ular Callout 6">
            <a:extLst>
              <a:ext uri="{FF2B5EF4-FFF2-40B4-BE49-F238E27FC236}">
                <a16:creationId xmlns:a16="http://schemas.microsoft.com/office/drawing/2014/main" id="{5D7373FB-8A54-D4DA-C724-F7989E10985C}"/>
              </a:ext>
            </a:extLst>
          </p:cNvPr>
          <p:cNvSpPr/>
          <p:nvPr/>
        </p:nvSpPr>
        <p:spPr>
          <a:xfrm>
            <a:off x="8134597" y="3731739"/>
            <a:ext cx="3985212" cy="2620934"/>
          </a:xfrm>
          <a:prstGeom prst="wedgeRectCallout">
            <a:avLst>
              <a:gd name="adj1" fmla="val -57057"/>
              <a:gd name="adj2" fmla="val 40492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軸ラベルが多すぎると重なってしまうことがあります。</a:t>
            </a: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チャートのオプションで表示間隔を調整できます。</a:t>
            </a:r>
            <a:endParaRPr lang="en-US" altLang="ja-JP" sz="1400">
              <a:solidFill>
                <a:schemeClr val="tx1">
                  <a:lumMod val="75000"/>
                  <a:lumOff val="25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endParaRPr lang="en-US" altLang="ja-JP" sz="1400">
              <a:solidFill>
                <a:schemeClr val="tx1">
                  <a:lumMod val="75000"/>
                  <a:lumOff val="25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横軸（テキスト項目軸）には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labels_interval</a:t>
            </a:r>
          </a:p>
          <a:p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横軸（日付項目軸）には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date_labels_major_unit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date_labels_major_time_unit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縦軸（値軸）には</a:t>
            </a:r>
            <a:b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axis1.major_unit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52FCBAF-4B18-1248-9ED0-FCE511282114}"/>
              </a:ext>
            </a:extLst>
          </p:cNvPr>
          <p:cNvSpPr txBox="1"/>
          <p:nvPr/>
        </p:nvSpPr>
        <p:spPr>
          <a:xfrm>
            <a:off x="6440049" y="60159"/>
            <a:ext cx="56797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SlidePack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レンダリング例 </a:t>
            </a:r>
            <a:r>
              <a:rPr lang="en-US" altLang="ja-JP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― </a:t>
            </a:r>
            <a:r>
              <a:rPr lang="ja-JP" altLang="en-US" sz="1600"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チャートの軸ラベル表示間隔</a:t>
            </a:r>
            <a:endParaRPr lang="en-US" sz="16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graphicFrame>
        <p:nvGraphicFramePr>
          <p:cNvPr id="4" name="Chart 3" descr="the-chart">
            <a:extLst>
              <a:ext uri="{FF2B5EF4-FFF2-40B4-BE49-F238E27FC236}">
                <a16:creationId xmlns:a16="http://schemas.microsoft.com/office/drawing/2014/main" id="{A3A34DB7-7E2C-CC4B-AE19-5CF26B9F7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0145367"/>
              </p:ext>
            </p:extLst>
          </p:nvPr>
        </p:nvGraphicFramePr>
        <p:xfrm>
          <a:off x="72190" y="398712"/>
          <a:ext cx="7940841" cy="5953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ular Callout 6">
            <a:extLst>
              <a:ext uri="{FF2B5EF4-FFF2-40B4-BE49-F238E27FC236}">
                <a16:creationId xmlns:a16="http://schemas.microsoft.com/office/drawing/2014/main" id="{5D7373FB-8A54-D4DA-C724-F7989E10985C}"/>
              </a:ext>
            </a:extLst>
          </p:cNvPr>
          <p:cNvSpPr/>
          <p:nvPr/>
        </p:nvSpPr>
        <p:spPr>
          <a:xfrm>
            <a:off x="8134597" y="3731739"/>
            <a:ext cx="3985212" cy="2620934"/>
          </a:xfrm>
          <a:prstGeom prst="wedgeRectCallout">
            <a:avLst>
              <a:gd name="adj1" fmla="val -57057"/>
              <a:gd name="adj2" fmla="val 40492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軸ラベルが多すぎると重なってしまうことがあります。</a:t>
            </a: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チャートのオプションで表示間隔を調整できます。</a:t>
            </a:r>
            <a:endParaRPr lang="en-US" altLang="ja-JP" sz="1400">
              <a:solidFill>
                <a:schemeClr val="tx1">
                  <a:lumMod val="75000"/>
                  <a:lumOff val="25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endParaRPr lang="en-US" altLang="ja-JP" sz="1400">
              <a:solidFill>
                <a:schemeClr val="tx1">
                  <a:lumMod val="75000"/>
                  <a:lumOff val="25000"/>
                </a:schemeClr>
              </a:solidFill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  <a:p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横軸（テキスト項目軸）には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labels_interval</a:t>
            </a:r>
          </a:p>
          <a:p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横軸（日付項目軸）には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date_labels_major_unit</a:t>
            </a:r>
            <a:br>
              <a:rPr lang="en-US" altLang="ja-JP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ja-JP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date_labels_major_time_unit</a:t>
            </a:r>
            <a:endParaRPr 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縦軸（値軸）には</a:t>
            </a:r>
            <a:b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1400" b="1">
                <a:solidFill>
                  <a:schemeClr val="tx1">
                    <a:lumMod val="75000"/>
                    <a:lumOff val="25000"/>
                  </a:schemeClr>
                </a:solidFill>
                <a:latin typeface="Inconsolata" pitchFamily="49" charset="77"/>
                <a:ea typeface="Inconsolata" pitchFamily="49" charset="77"/>
              </a:rPr>
              <a:t>    axis1.major_unit</a:t>
            </a:r>
          </a:p>
        </p:txBody>
      </p:sp>
    </p:spTree>
    <p:extLst>
      <p:ext uri="{BB962C8B-B14F-4D97-AF65-F5344CB8AC3E}">
        <p14:creationId xmlns:p14="http://schemas.microsoft.com/office/powerpoint/2010/main" val="100631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3340</TotalTime>
  <Words>73</Words>
  <Application>Microsoft Macintosh PowerPoint</Application>
  <PresentationFormat>ワイド画面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Noto Sans CJK JP Regular</vt:lpstr>
      <vt:lpstr>Arial</vt:lpstr>
      <vt:lpstr>Calibri</vt:lpstr>
      <vt:lpstr>Calibri Light</vt:lpstr>
      <vt:lpstr>Inconsolata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{presentation_title}</dc:title>
  <dc:creator>Microsoft Office User</dc:creator>
  <cp:lastModifiedBy>Microsoft Office User</cp:lastModifiedBy>
  <cp:revision>170</cp:revision>
  <dcterms:created xsi:type="dcterms:W3CDTF">2020-02-20T07:49:28Z</dcterms:created>
  <dcterms:modified xsi:type="dcterms:W3CDTF">2022-11-17T07:32:28Z</dcterms:modified>
</cp:coreProperties>
</file>