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0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0.4</c:v>
                </c:pt>
                <c:pt idx="1">
                  <c:v>0.5</c:v>
                </c:pt>
                <c:pt idx="2">
                  <c:v>0.4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65E-7043-BDBC-33D83C2F0B5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2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xVal>
            <c:numRef>
              <c:f>Sheet1!$C$2:$C$4</c:f>
              <c:numCache>
                <c:formatCode>General</c:formatCode>
                <c:ptCount val="3"/>
                <c:pt idx="0">
                  <c:v>0.5</c:v>
                </c:pt>
                <c:pt idx="1">
                  <c:v>0.6</c:v>
                </c:pt>
                <c:pt idx="2">
                  <c:v>0.7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0.5</c:v>
                </c:pt>
                <c:pt idx="1">
                  <c:v>0.6</c:v>
                </c:pt>
                <c:pt idx="2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65E-7043-BDBC-33D83C2F0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3576463"/>
        <c:axId val="553593983"/>
      </c:scatterChart>
      <c:valAx>
        <c:axId val="55357646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93983"/>
        <c:crosses val="autoZero"/>
        <c:crossBetween val="midCat"/>
      </c:valAx>
      <c:valAx>
        <c:axId val="553593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7646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2021/12/23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lang="ja-JP" altLang="en-US" dirty="0"/>
              <a:t>チャート（散布図）</a:t>
            </a:r>
            <a:endParaRPr kumimoji="1" lang="ja-JP" altLang="en-US" dirty="0"/>
          </a:p>
        </p:txBody>
      </p:sp>
      <p:graphicFrame>
        <p:nvGraphicFramePr>
          <p:cNvPr id="2" name="グラフ 1" descr="scatter1">
            <a:extLst>
              <a:ext uri="{FF2B5EF4-FFF2-40B4-BE49-F238E27FC236}">
                <a16:creationId xmlns:a16="http://schemas.microsoft.com/office/drawing/2014/main" id="{A5A867EE-2537-C74A-BB2A-AD33E5EC67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776640"/>
              </p:ext>
            </p:extLst>
          </p:nvPr>
        </p:nvGraphicFramePr>
        <p:xfrm>
          <a:off x="1198534" y="1282700"/>
          <a:ext cx="661261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81775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4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ヒラギノ角ゴ ProN W3</vt:lpstr>
      <vt:lpstr>ヒラギノ角ゴ ProN W6</vt:lpstr>
      <vt:lpstr>Yu Gothic</vt:lpstr>
      <vt:lpstr>Arial</vt:lpstr>
      <vt:lpstr>Calibri</vt:lpstr>
      <vt:lpstr>ホワイト</vt:lpstr>
      <vt:lpstr>チャート（散布図）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171</cp:revision>
  <dcterms:created xsi:type="dcterms:W3CDTF">2016-11-01T13:33:10Z</dcterms:created>
  <dcterms:modified xsi:type="dcterms:W3CDTF">2021-12-23T06:32:01Z</dcterms:modified>
  <cp:category/>
</cp:coreProperties>
</file>