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2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0" y="3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charts/_rels/chart2.xml.rels><?xml version="1.0" encoding="UTF-8" standalone="yes"?>
<Relationships xmlns="http://schemas.openxmlformats.org/package/2006/relationships"><Relationship Id="rId2" Type="http://schemas.microsoft.com/office/2011/relationships/chartColorStyle" Target="/ppt/charts/colors2.xml"/><Relationship Id="rId1" Type="http://schemas.microsoft.com/office/2011/relationships/chartStyle" Target="/ppt/charts/style2.xml"/><Relationship Id="rId3" Type="http://schemas.openxmlformats.org/officeDocument/2006/relationships/package" Target="/ppt/embeddings/embedding1.xlsx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天然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  <a:effectLst/>
            </c:spPr>
          </c:marker>
          <c:xVal>
            <c:numRef>
              <c:f>'Sheet1'!$A$2:$A$6</c:f>
              <c:numCache>
                <c:formatCode>General</c:formatCode>
                <c:ptCount val="5"/>
                <c:pt idx="0">
                  <c:v>7.1</c:v>
                </c:pt>
                <c:pt idx="1">
                  <c:v>3.4</c:v>
                </c:pt>
                <c:pt idx="2">
                  <c:v>2.6</c:v>
                </c:pt>
                <c:pt idx="3">
                  <c:v>4</c:v>
                </c:pt>
                <c:pt idx="4">
                  <c:v>2.8</c:v>
                </c:pt>
              </c:numCache>
            </c:numRef>
          </c:xVal>
          <c:yVal>
            <c:numRef>
              <c:f>'Sheet1'!$B$2:$B$6</c:f>
              <c:numCache>
                <c:formatCode>General</c:formatCode>
                <c:ptCount val="5"/>
                <c:pt idx="0">
                  <c:v>5.1</c:v>
                </c:pt>
                <c:pt idx="1">
                  <c:v>6.9</c:v>
                </c:pt>
                <c:pt idx="2">
                  <c:v>2.6</c:v>
                </c:pt>
                <c:pt idx="3">
                  <c:v>8.1</c:v>
                </c:pt>
                <c:pt idx="4">
                  <c:v>4.5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65E-7043-BDBC-33D83C2F0B50}"/>
            </c:ext>
          </c:extLst>
        </c:ser>
        <c:ser>
          <c:idx val="2"/>
          <c:order val="1"/>
          <c:tx>
            <c:strRef>
              <c:f>'Sheet1'!$D$1</c:f>
              <c:strCache>
                <c:ptCount val="1"/>
                <c:pt idx="0">
                  <c:v>養殖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DD99"/>
              </a:solidFill>
              <a:ln w="25400" cap="flat" cmpd="sng">
                <a:solidFill>
                  <a:srgbClr val="FFAA5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c:spPr>
          </c:marker>
          <c:xVal>
            <c:numRef>
              <c:f>'Sheet1'!$C$2:$C$6</c:f>
              <c:numCache>
                <c:formatCode>General</c:formatCode>
                <c:ptCount val="5"/>
                <c:pt idx="0">
                  <c:v>4.6</c:v>
                </c:pt>
                <c:pt idx="1">
                  <c:v>5.2</c:v>
                </c:pt>
                <c:pt idx="2">
                  <c:v>6</c:v>
                </c:pt>
                <c:pt idx="3">
                  <c:v>6.3</c:v>
                </c:pt>
                <c:pt idx="4">
                  <c:v>8.2</c:v>
                </c:pt>
              </c:numCache>
            </c:numRef>
          </c:xVal>
          <c:yVal>
            <c:numRef>
              <c:f>'Sheet1'!$D$2:$D$6</c:f>
              <c:numCache>
                <c:formatCode>General</c:formatCode>
                <c:ptCount val="5"/>
                <c:pt idx="0">
                  <c:v>5.3</c:v>
                </c:pt>
                <c:pt idx="1">
                  <c:v>3.6</c:v>
                </c:pt>
                <c:pt idx="2">
                  <c:v>2.8</c:v>
                </c:pt>
                <c:pt idx="3">
                  <c:v>6.5</c:v>
                </c:pt>
                <c:pt idx="4">
                  <c:v>4.4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65E-7043-BDBC-33D83C2F0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53576463"/>
        <c:axId val="553593983"/>
      </c:scatterChart>
      <c:valAx>
        <c:axId val="553576463"/>
        <c:scaling>
          <c:orientation val="minMax"/>
          <c:min val="0"/>
          <c:max val="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3593983"/>
        <c:crosses val="autoZero"/>
        <c:crossBetween val="midCat"/>
      </c:valAx>
      <c:valAx>
        <c:axId val="553593983"/>
        <c:scaling>
          <c:orientation val="minMax"/>
          <c:min val="0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5357646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lang="ja-JP" altLang="en-US" dirty="0"/>
              <a:t>チャート（散布図）</a:t>
            </a:r>
            <a:endParaRPr kumimoji="1" lang="ja-JP" altLang="en-US" dirty="0"/>
          </a:p>
        </p:txBody>
      </p:sp>
      <p:graphicFrame>
        <p:nvGraphicFramePr>
          <p:cNvPr id="2" name="グラフ 1" descr="scatter1">
            <a:extLst>
              <a:ext uri="{FF2B5EF4-FFF2-40B4-BE49-F238E27FC236}">
                <a16:creationId xmlns:a16="http://schemas.microsoft.com/office/drawing/2014/main" id="{A5A867EE-2537-C74A-BB2A-AD33E5EC67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9776640"/>
              </p:ext>
            </p:extLst>
          </p:nvPr>
        </p:nvGraphicFramePr>
        <p:xfrm>
          <a:off x="1198534" y="1282700"/>
          <a:ext cx="6612611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6817756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1042</TotalTime>
  <Words>4</Words>
  <Application>Microsoft Macintosh PowerPoint</Application>
  <PresentationFormat>画面に合わせる (16:10)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ヒラギノ角ゴ ProN W3</vt:lpstr>
      <vt:lpstr>ヒラギノ角ゴ ProN W6</vt:lpstr>
      <vt:lpstr>Yu Gothic</vt:lpstr>
      <vt:lpstr>Arial</vt:lpstr>
      <vt:lpstr>Calibri</vt:lpstr>
      <vt:lpstr>ホワイト</vt:lpstr>
      <vt:lpstr>チャート（散布図）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171</cp:revision>
  <dcterms:created xsi:type="dcterms:W3CDTF">2016-11-01T13:33:10Z</dcterms:created>
  <dcterms:modified xsi:type="dcterms:W3CDTF">2021-12-23T06:32:01Z</dcterms:modified>
  <cp:category/>
</cp:coreProperties>
</file>