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Default Extension="jp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/>
    <p:restoredTop sz="95673"/>
  </p:normalViewPr>
  <p:slideViewPr>
    <p:cSldViewPr snapToGrid="0" snapToObjects="1">
      <p:cViewPr varScale="1">
        <p:scale>
          <a:sx n="143" d="100"/>
          <a:sy n="143" d="100"/>
        </p:scale>
        <p:origin x="208" y="35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2021/8/18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/ppt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C0843AF4-BF06-E144-884D-A23CDE133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25" y="645355"/>
            <a:ext cx="6943242" cy="303069"/>
          </a:xfrm>
        </p:spPr>
        <p:txBody>
          <a:bodyPr>
            <a:noAutofit/>
          </a:bodyPr>
          <a:lstStyle/>
          <a:p>
            <a:r>
              <a:rPr kumimoji="1" lang="ja-JP" altLang="en-US" dirty="0"/>
              <a:t>画像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FCF6358-AFDE-2E48-8FB2-520B085ECD87}"/>
              </a:ext>
            </a:extLst>
          </p:cNvPr>
          <p:cNvSpPr/>
          <p:nvPr/>
        </p:nvSpPr>
        <p:spPr>
          <a:xfrm>
            <a:off x="3424410" y="1572934"/>
            <a:ext cx="2295179" cy="3408680"/>
          </a:xfrm>
          <a:prstGeom prst="rect">
            <a:avLst/>
          </a:prstGeom>
          <a:blipFill rotWithShape="1">
            <a:blip r:embed="rId2"/>
            <a:stretch>
              <a:fillRect l="0" r="0" t="166" b="166"/>
            </a:stretch>
          </a:blipFill>
          <a:ln w="4445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P" dirty="0">
                <a:solidFill>
                  <a:schemeClr val="tx1">
                    <a:lumMod val="50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/>
            </a:r>
          </a:p>
        </p:txBody>
      </p:sp>
    </p:spTree>
    <p:extLst>
      <p:ext uri="{BB962C8B-B14F-4D97-AF65-F5344CB8AC3E}">
        <p14:creationId xmlns:p14="http://schemas.microsoft.com/office/powerpoint/2010/main" val="3241615376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414842"/>
      </a:dk1>
      <a:lt1>
        <a:sysClr val="window" lastClr="FFFFFF"/>
      </a:lt1>
      <a:dk2>
        <a:srgbClr val="28418F"/>
      </a:dk2>
      <a:lt2>
        <a:srgbClr val="FFFFFF"/>
      </a:lt2>
      <a:accent1>
        <a:srgbClr val="2A4598"/>
      </a:accent1>
      <a:accent2>
        <a:srgbClr val="D36178"/>
      </a:accent2>
      <a:accent3>
        <a:srgbClr val="7DB3E6"/>
      </a:accent3>
      <a:accent4>
        <a:srgbClr val="B7D5EF"/>
      </a:accent4>
      <a:accent5>
        <a:srgbClr val="3A67AE"/>
      </a:accent5>
      <a:accent6>
        <a:srgbClr val="ADBABB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1042</TotalTime>
  <Words>4</Words>
  <Application>Microsoft Macintosh PowerPoint</Application>
  <PresentationFormat>画面に合わせる (16:10)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Kaku Gothic Pro W3</vt:lpstr>
      <vt:lpstr>ヒラギノ角ゴ ProN W3</vt:lpstr>
      <vt:lpstr>ヒラギノ角ゴ ProN W6</vt:lpstr>
      <vt:lpstr>Yu Gothic</vt:lpstr>
      <vt:lpstr>Arial</vt:lpstr>
      <vt:lpstr>Calibri</vt:lpstr>
      <vt:lpstr>ホワイト</vt:lpstr>
      <vt:lpstr>画像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Microsoft Office User</cp:lastModifiedBy>
  <cp:revision>169</cp:revision>
  <dcterms:created xsi:type="dcterms:W3CDTF">2016-11-01T13:33:10Z</dcterms:created>
  <dcterms:modified xsi:type="dcterms:W3CDTF">2021-08-18T09:23:24Z</dcterms:modified>
  <cp:category/>
</cp:coreProperties>
</file>