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Default Extension="jpg" ContentType="image/jpe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1" r:id="rId1"/>
  </p:sldMasterIdLst>
  <p:notesMasterIdLst>
    <p:notesMasterId r:id="rId3"/>
  </p:notesMasterIdLst>
  <p:handoutMasterIdLst>
    <p:handoutMasterId r:id="rId4"/>
  </p:handoutMasterIdLst>
  <p:sldIdLst>
    <p:sldId id="256" r:id="rId9"/>
    <p:sldId id="257" r:id="rId10"/>
    <p:sldId id="258" r:id="rId11"/>
    <p:sldId id="259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1"/>
    <p:restoredTop sz="88242"/>
  </p:normalViewPr>
  <p:slideViewPr>
    <p:cSldViewPr snapToGrid="0" snapToObjects="1">
      <p:cViewPr varScale="1">
        <p:scale>
          <a:sx n="131" d="100"/>
          <a:sy n="131" d="100"/>
        </p:scale>
        <p:origin x="54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156" y="42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Relationship Id="rId11" Type="http://schemas.openxmlformats.org/officeDocument/2006/relationships/slide" Target="/ppt/slides/slide3.xml"/><Relationship Id="rId12" Type="http://schemas.openxmlformats.org/officeDocument/2006/relationships/slide" Target="/ppt/slides/slide4.xml"/><Relationship Id="rId13" Type="http://schemas.openxmlformats.org/officeDocument/2006/relationships/slide" Target="/ppt/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CC89C8-CE59-3344-9D02-F399FFFCB1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F091D-A0AF-574F-BE9C-2C3243D11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DE82A-F010-AA48-A059-30F40B9EE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7C92-633B-E34E-A952-F9AAA9625A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0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B91FD-118E-5F47-A958-9C3E058F65BC}" type="datetimeFigureOut">
              <a:t>2021/07/27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1BB6A-3AEF-BB4D-AAB1-39C7395411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9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528" y="2075504"/>
            <a:ext cx="10588752" cy="174872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5529" y="3906266"/>
            <a:ext cx="10588752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-9144"/>
            <a:ext cx="914400" cy="320040"/>
          </a:xfrm>
        </p:spPr>
        <p:txBody>
          <a:bodyPr/>
          <a:lstStyle/>
          <a:p>
            <a:fld id="{3CB113C6-739D-2844-864F-C018089EA4D9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98307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186"/>
            <a:ext cx="12192000" cy="5248622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13C6-739D-2844-864F-C018089EA4D9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2005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794719"/>
            <a:ext cx="12192000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-347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4122A98-EB24-0247-A75E-CCB6505820FA}" type="slidenum">
              <a:rPr lang="en-JP" smtClean="0"/>
              <a:pPr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24455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2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2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2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2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1.jp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2.jp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3.jp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4.jp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/ppt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クラシックパターンシャツ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クラシックながらモダンな柄のボタンダウンシャツです。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素材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サイズ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販売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店頭/オンライン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0" r="0" t="-9492" b="-949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ウォッシュシャツ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カジュアルに着回せるシャツにウォッシュド加工を施しました。柔らかい麻で着心地も抜群。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112988"/>
          <a:ext cx="5638799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素材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サイズ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販売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店頭/オンライン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輸入元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イタリア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レースブラウス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どこかエスニックな雰囲気のパターンの、透け感がすずしげなブラウスです。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4808188"/>
          <a:ext cx="5638799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素材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サイズ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M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販売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オンライン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輸入元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スペイン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サステナビリティ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OEKO-TEX Standard 100 認証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バラの刺繍のブラウス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シルキーな質感の長袖ブラウスです。
パフスリーブがアクセント。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素材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ポリエステル、麻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サイズ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販売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店頭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F11C8F9-BD97-6A4E-8426-984CF53208ED}"/>
              </a:ext>
            </a:extLst>
          </p:cNvPr>
          <p:cNvSpPr/>
          <p:nvPr/>
        </p:nvSpPr>
        <p:spPr>
          <a:xfrm>
            <a:off x="165370" y="787422"/>
            <a:ext cx="5930630" cy="5544766"/>
          </a:xfrm>
          <a:prstGeom prst="roundRect">
            <a:avLst>
              <a:gd name="adj" fmla="val 2209"/>
            </a:avLst>
          </a:prstGeom>
          <a:blipFill rotWithShape="1">
            <a:blip r:embed="rId2"/>
            <a:stretch>
              <a:fillRect l="-20082" r="-20082" t="0" b="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/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9722F-1DC1-BE46-88AD-6D6703ACD083}"/>
              </a:ext>
            </a:extLst>
          </p:cNvPr>
          <p:cNvSpPr txBox="1"/>
          <p:nvPr/>
        </p:nvSpPr>
        <p:spPr>
          <a:xfrm>
            <a:off x="165370" y="256507"/>
            <a:ext cx="593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lt"/>
                <a:ea typeface="Meiryo" panose="020B0604030504040204" pitchFamily="34" charset="-128"/>
              </a:rPr>
              <a:t>ダークジーンズ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623CE6-68D4-AB44-A5BB-F8BC2B87F17E}"/>
              </a:ext>
            </a:extLst>
          </p:cNvPr>
          <p:cNvSpPr txBox="1"/>
          <p:nvPr/>
        </p:nvSpPr>
        <p:spPr>
          <a:xfrm>
            <a:off x="165370" y="6462993"/>
            <a:ext cx="5930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eiryo" panose="020B0604030504040204" pitchFamily="34" charset="-128"/>
              </a:rPr>
              <a:t>Jarrett's 2021 Collection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95D40-9B04-AC4E-9776-9B80EBF8584B}"/>
              </a:ext>
            </a:extLst>
          </p:cNvPr>
          <p:cNvSpPr txBox="1"/>
          <p:nvPr/>
        </p:nvSpPr>
        <p:spPr>
          <a:xfrm>
            <a:off x="6387830" y="787422"/>
            <a:ext cx="5638800" cy="18370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>
                <a:latin typeface="+mj-lt"/>
                <a:ea typeface="Meiryo" panose="020B0604030504040204" pitchFamily="34" charset="-128"/>
              </a:rPr>
              <a:t>ベーシックなダークジーンズです。スリムシルエット。</a:t>
            </a:r>
          </a:p>
        </p:txBody>
      </p:sp>
      <p:graphicFrame>
        <p:nvGraphicFramePr>
          <p:cNvPr id="13" name="Table 13" descr="stats">
            <a:extLst>
              <a:ext uri="{FF2B5EF4-FFF2-40B4-BE49-F238E27FC236}">
                <a16:creationId xmlns:a16="http://schemas.microsoft.com/office/drawing/2014/main" id="{1AC25F58-80E9-D74F-A7D0-7CB713342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77144"/>
              </p:ext>
            </p:extLst>
          </p:nvPr>
        </p:nvGraphicFramePr>
        <p:xfrm>
          <a:off x="6387830" y="5417788"/>
          <a:ext cx="56387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38">
                  <a:extLst>
                    <a:ext uri="{9D8B030D-6E8A-4147-A177-3AD203B41FA5}">
                      <a16:colId xmlns:a16="http://schemas.microsoft.com/office/drawing/2014/main" val="3888341260"/>
                    </a:ext>
                  </a:extLst>
                </a:gridCol>
                <a:gridCol w="3600661">
                  <a:extLst>
                    <a:ext uri="{9D8B030D-6E8A-4147-A177-3AD203B41FA5}">
                      <a16:colId xmlns:a16="http://schemas.microsoft.com/office/drawing/2014/main" val="97156837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素材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084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サイズ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S, M, L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8433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販売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/>
                        <a:t>店頭/オンライン</a:t>
                      </a:r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6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82010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Custom 3">
      <a:dk1>
        <a:srgbClr val="282828"/>
      </a:dk1>
      <a:lt1>
        <a:srgbClr val="FFFFFF"/>
      </a:lt1>
      <a:dk2>
        <a:srgbClr val="454545"/>
      </a:dk2>
      <a:lt2>
        <a:srgbClr val="E0E0E0"/>
      </a:lt2>
      <a:accent1>
        <a:srgbClr val="5F958E"/>
      </a:accent1>
      <a:accent2>
        <a:srgbClr val="B68175"/>
      </a:accent2>
      <a:accent3>
        <a:srgbClr val="A889BC"/>
      </a:accent3>
      <a:accent4>
        <a:srgbClr val="86A8C6"/>
      </a:accent4>
      <a:accent5>
        <a:srgbClr val="9DD0CC"/>
      </a:accent5>
      <a:accent6>
        <a:srgbClr val="BAD99C"/>
      </a:accent6>
      <a:hlink>
        <a:srgbClr val="EBB41F"/>
      </a:hlink>
      <a:folHlink>
        <a:srgbClr val="E1D676"/>
      </a:folHlink>
    </a:clrScheme>
    <a:fontScheme name="Optima, Meiryo">
      <a:majorFont>
        <a:latin typeface="Optima"/>
        <a:ea typeface="Meiryo"/>
        <a:cs typeface=""/>
      </a:majorFont>
      <a:minorFont>
        <a:latin typeface="Optima"/>
        <a:ea typeface="Meiryo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{5D7D80DB-0DF3-A04A-81D1-3999515D543F}tf16401369</Template>
  <TotalTime>2303</TotalTime>
  <Words>16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Optima</vt:lpstr>
      <vt:lpstr>Wingdings</vt:lpstr>
      <vt:lpstr>Atlas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カスタムレポート</dc:title>
  <dc:creator>Microsoft Office User</dc:creator>
  <cp:lastModifiedBy>Microsoft Office User</cp:lastModifiedBy>
  <cp:revision>169</cp:revision>
  <dcterms:created xsi:type="dcterms:W3CDTF">2020-06-03T07:59:33Z</dcterms:created>
  <dcterms:modified xsi:type="dcterms:W3CDTF">2021-07-27T08:26:00Z</dcterms:modified>
</cp:coreProperties>
</file>